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5_F09F7428.xml" ContentType="application/vnd.ms-powerpoint.comments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1"/>
  </p:sldMasterIdLst>
  <p:sldIdLst>
    <p:sldId id="256" r:id="rId2"/>
    <p:sldId id="265" r:id="rId3"/>
    <p:sldId id="257" r:id="rId4"/>
    <p:sldId id="258" r:id="rId5"/>
    <p:sldId id="264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1700C81-2B0D-9A3F-9B18-64EBF41662A3}" name="Brixius_Justus" initials="Br" userId="S::jubrixius@schueler.berufskolleg.de::c9ba8ee0-a147-47ac-b5cb-2ef6c5825b4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69D4"/>
    <a:srgbClr val="F2E200"/>
    <a:srgbClr val="003D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sendahl_Finn" userId="S::firosendahl@schueler.berufskolleg.de::5b6670c0-d34e-4099-9f5d-2c8ab635f10d" providerId="AD" clId="Web-{22032DE3-FBA5-E052-5F59-1CD79287EB12}"/>
    <pc:docChg chg="modSld modMainMaster">
      <pc:chgData name="Rosendahl_Finn" userId="S::firosendahl@schueler.berufskolleg.de::5b6670c0-d34e-4099-9f5d-2c8ab635f10d" providerId="AD" clId="Web-{22032DE3-FBA5-E052-5F59-1CD79287EB12}" dt="2023-10-19T11:46:55.627" v="120" actId="20577"/>
      <pc:docMkLst>
        <pc:docMk/>
      </pc:docMkLst>
      <pc:sldChg chg="mod setBg">
        <pc:chgData name="Rosendahl_Finn" userId="S::firosendahl@schueler.berufskolleg.de::5b6670c0-d34e-4099-9f5d-2c8ab635f10d" providerId="AD" clId="Web-{22032DE3-FBA5-E052-5F59-1CD79287EB12}" dt="2023-10-19T11:41:00.023" v="91"/>
        <pc:sldMkLst>
          <pc:docMk/>
          <pc:sldMk cId="109857222" sldId="256"/>
        </pc:sldMkLst>
      </pc:sldChg>
      <pc:sldChg chg="addSp delSp modSp mod setBg addAnim">
        <pc:chgData name="Rosendahl_Finn" userId="S::firosendahl@schueler.berufskolleg.de::5b6670c0-d34e-4099-9f5d-2c8ab635f10d" providerId="AD" clId="Web-{22032DE3-FBA5-E052-5F59-1CD79287EB12}" dt="2023-10-19T11:46:55.627" v="120" actId="20577"/>
        <pc:sldMkLst>
          <pc:docMk/>
          <pc:sldMk cId="1785619662" sldId="257"/>
        </pc:sldMkLst>
        <pc:spChg chg="mod">
          <ac:chgData name="Rosendahl_Finn" userId="S::firosendahl@schueler.berufskolleg.de::5b6670c0-d34e-4099-9f5d-2c8ab635f10d" providerId="AD" clId="Web-{22032DE3-FBA5-E052-5F59-1CD79287EB12}" dt="2023-10-19T11:41:10.742" v="95" actId="20577"/>
          <ac:spMkLst>
            <pc:docMk/>
            <pc:sldMk cId="1785619662" sldId="257"/>
            <ac:spMk id="4" creationId="{EC771A7A-AD03-2145-F886-8560671B5D39}"/>
          </ac:spMkLst>
        </pc:spChg>
        <pc:spChg chg="mod">
          <ac:chgData name="Rosendahl_Finn" userId="S::firosendahl@schueler.berufskolleg.de::5b6670c0-d34e-4099-9f5d-2c8ab635f10d" providerId="AD" clId="Web-{22032DE3-FBA5-E052-5F59-1CD79287EB12}" dt="2023-10-19T11:44:52.045" v="115" actId="14100"/>
          <ac:spMkLst>
            <pc:docMk/>
            <pc:sldMk cId="1785619662" sldId="257"/>
            <ac:spMk id="7" creationId="{B338EBE3-097C-ADA6-BD32-54ED860F96F9}"/>
          </ac:spMkLst>
        </pc:spChg>
        <pc:spChg chg="mod">
          <ac:chgData name="Rosendahl_Finn" userId="S::firosendahl@schueler.berufskolleg.de::5b6670c0-d34e-4099-9f5d-2c8ab635f10d" providerId="AD" clId="Web-{22032DE3-FBA5-E052-5F59-1CD79287EB12}" dt="2023-10-19T11:46:55.627" v="120" actId="20577"/>
          <ac:spMkLst>
            <pc:docMk/>
            <pc:sldMk cId="1785619662" sldId="257"/>
            <ac:spMk id="10" creationId="{A4015E4A-E9D4-E13E-B261-46A88089C445}"/>
          </ac:spMkLst>
        </pc:spChg>
        <pc:picChg chg="add del mod">
          <ac:chgData name="Rosendahl_Finn" userId="S::firosendahl@schueler.berufskolleg.de::5b6670c0-d34e-4099-9f5d-2c8ab635f10d" providerId="AD" clId="Web-{22032DE3-FBA5-E052-5F59-1CD79287EB12}" dt="2023-10-19T11:36:30.609" v="83"/>
          <ac:picMkLst>
            <pc:docMk/>
            <pc:sldMk cId="1785619662" sldId="257"/>
            <ac:picMk id="2" creationId="{996123E9-B1D8-71E3-B121-1808C31109C6}"/>
          </ac:picMkLst>
        </pc:picChg>
      </pc:sldChg>
      <pc:sldChg chg="modSp mod">
        <pc:chgData name="Rosendahl_Finn" userId="S::firosendahl@schueler.berufskolleg.de::5b6670c0-d34e-4099-9f5d-2c8ab635f10d" providerId="AD" clId="Web-{22032DE3-FBA5-E052-5F59-1CD79287EB12}" dt="2023-10-19T11:44:30.357" v="112" actId="20577"/>
        <pc:sldMkLst>
          <pc:docMk/>
          <pc:sldMk cId="3035909466" sldId="258"/>
        </pc:sldMkLst>
        <pc:spChg chg="mod">
          <ac:chgData name="Rosendahl_Finn" userId="S::firosendahl@schueler.berufskolleg.de::5b6670c0-d34e-4099-9f5d-2c8ab635f10d" providerId="AD" clId="Web-{22032DE3-FBA5-E052-5F59-1CD79287EB12}" dt="2023-10-19T11:41:23.274" v="97" actId="20577"/>
          <ac:spMkLst>
            <pc:docMk/>
            <pc:sldMk cId="3035909466" sldId="258"/>
            <ac:spMk id="5" creationId="{EFF596B0-A6AB-1937-E067-7E1421B66D53}"/>
          </ac:spMkLst>
        </pc:spChg>
        <pc:spChg chg="mod">
          <ac:chgData name="Rosendahl_Finn" userId="S::firosendahl@schueler.berufskolleg.de::5b6670c0-d34e-4099-9f5d-2c8ab635f10d" providerId="AD" clId="Web-{22032DE3-FBA5-E052-5F59-1CD79287EB12}" dt="2023-10-19T11:44:30.357" v="112" actId="20577"/>
          <ac:spMkLst>
            <pc:docMk/>
            <pc:sldMk cId="3035909466" sldId="258"/>
            <ac:spMk id="6" creationId="{7ECE6B92-2C96-973B-CA99-12D7756760AD}"/>
          </ac:spMkLst>
        </pc:spChg>
      </pc:sldChg>
      <pc:sldChg chg="modSp mod">
        <pc:chgData name="Rosendahl_Finn" userId="S::firosendahl@schueler.berufskolleg.de::5b6670c0-d34e-4099-9f5d-2c8ab635f10d" providerId="AD" clId="Web-{22032DE3-FBA5-E052-5F59-1CD79287EB12}" dt="2023-10-19T11:45:25.781" v="118" actId="20577"/>
        <pc:sldMkLst>
          <pc:docMk/>
          <pc:sldMk cId="4036981800" sldId="261"/>
        </pc:sldMkLst>
        <pc:spChg chg="mod">
          <ac:chgData name="Rosendahl_Finn" userId="S::firosendahl@schueler.berufskolleg.de::5b6670c0-d34e-4099-9f5d-2c8ab635f10d" providerId="AD" clId="Web-{22032DE3-FBA5-E052-5F59-1CD79287EB12}" dt="2023-10-19T11:41:50.915" v="103" actId="20577"/>
          <ac:spMkLst>
            <pc:docMk/>
            <pc:sldMk cId="4036981800" sldId="261"/>
            <ac:spMk id="6" creationId="{76595433-630E-1527-E8A0-BD1BD4088E86}"/>
          </ac:spMkLst>
        </pc:spChg>
        <pc:spChg chg="mod">
          <ac:chgData name="Rosendahl_Finn" userId="S::firosendahl@schueler.berufskolleg.de::5b6670c0-d34e-4099-9f5d-2c8ab635f10d" providerId="AD" clId="Web-{22032DE3-FBA5-E052-5F59-1CD79287EB12}" dt="2023-10-19T11:45:25.781" v="118" actId="20577"/>
          <ac:spMkLst>
            <pc:docMk/>
            <pc:sldMk cId="4036981800" sldId="261"/>
            <ac:spMk id="9" creationId="{66980571-CA00-A245-C64C-590960BEE2E4}"/>
          </ac:spMkLst>
        </pc:spChg>
      </pc:sldChg>
      <pc:sldChg chg="modSp mod">
        <pc:chgData name="Rosendahl_Finn" userId="S::firosendahl@schueler.berufskolleg.de::5b6670c0-d34e-4099-9f5d-2c8ab635f10d" providerId="AD" clId="Web-{22032DE3-FBA5-E052-5F59-1CD79287EB12}" dt="2023-10-19T11:45:17.390" v="117" actId="20577"/>
        <pc:sldMkLst>
          <pc:docMk/>
          <pc:sldMk cId="4202283412" sldId="262"/>
        </pc:sldMkLst>
        <pc:spChg chg="mod">
          <ac:chgData name="Rosendahl_Finn" userId="S::firosendahl@schueler.berufskolleg.de::5b6670c0-d34e-4099-9f5d-2c8ab635f10d" providerId="AD" clId="Web-{22032DE3-FBA5-E052-5F59-1CD79287EB12}" dt="2023-10-19T11:41:43.821" v="101" actId="20577"/>
          <ac:spMkLst>
            <pc:docMk/>
            <pc:sldMk cId="4202283412" sldId="262"/>
            <ac:spMk id="6" creationId="{87F28E55-24DD-902A-23DC-EF021812E4FA}"/>
          </ac:spMkLst>
        </pc:spChg>
        <pc:spChg chg="mod">
          <ac:chgData name="Rosendahl_Finn" userId="S::firosendahl@schueler.berufskolleg.de::5b6670c0-d34e-4099-9f5d-2c8ab635f10d" providerId="AD" clId="Web-{22032DE3-FBA5-E052-5F59-1CD79287EB12}" dt="2023-10-19T11:45:17.390" v="117" actId="20577"/>
          <ac:spMkLst>
            <pc:docMk/>
            <pc:sldMk cId="4202283412" sldId="262"/>
            <ac:spMk id="10" creationId="{552DABFF-8E64-B047-6D97-1AD6C18B48EF}"/>
          </ac:spMkLst>
        </pc:spChg>
      </pc:sldChg>
      <pc:sldChg chg="modSp mod">
        <pc:chgData name="Rosendahl_Finn" userId="S::firosendahl@schueler.berufskolleg.de::5b6670c0-d34e-4099-9f5d-2c8ab635f10d" providerId="AD" clId="Web-{22032DE3-FBA5-E052-5F59-1CD79287EB12}" dt="2023-10-19T11:43:28.980" v="109" actId="20577"/>
        <pc:sldMkLst>
          <pc:docMk/>
          <pc:sldMk cId="1568303511" sldId="263"/>
        </pc:sldMkLst>
        <pc:spChg chg="mod">
          <ac:chgData name="Rosendahl_Finn" userId="S::firosendahl@schueler.berufskolleg.de::5b6670c0-d34e-4099-9f5d-2c8ab635f10d" providerId="AD" clId="Web-{22032DE3-FBA5-E052-5F59-1CD79287EB12}" dt="2023-10-19T11:43:28.980" v="109" actId="20577"/>
          <ac:spMkLst>
            <pc:docMk/>
            <pc:sldMk cId="1568303511" sldId="263"/>
            <ac:spMk id="4" creationId="{1F882483-3BB6-586F-95DC-48FDD0A6054C}"/>
          </ac:spMkLst>
        </pc:spChg>
        <pc:spChg chg="mod">
          <ac:chgData name="Rosendahl_Finn" userId="S::firosendahl@schueler.berufskolleg.de::5b6670c0-d34e-4099-9f5d-2c8ab635f10d" providerId="AD" clId="Web-{22032DE3-FBA5-E052-5F59-1CD79287EB12}" dt="2023-10-19T11:41:56.931" v="105" actId="20577"/>
          <ac:spMkLst>
            <pc:docMk/>
            <pc:sldMk cId="1568303511" sldId="263"/>
            <ac:spMk id="6" creationId="{423ED53E-2130-20C2-C421-1E60DD66E8D4}"/>
          </ac:spMkLst>
        </pc:spChg>
      </pc:sldChg>
      <pc:sldChg chg="modSp mod">
        <pc:chgData name="Rosendahl_Finn" userId="S::firosendahl@schueler.berufskolleg.de::5b6670c0-d34e-4099-9f5d-2c8ab635f10d" providerId="AD" clId="Web-{22032DE3-FBA5-E052-5F59-1CD79287EB12}" dt="2023-10-19T11:45:05.389" v="116" actId="20577"/>
        <pc:sldMkLst>
          <pc:docMk/>
          <pc:sldMk cId="2836310324" sldId="264"/>
        </pc:sldMkLst>
        <pc:spChg chg="mod">
          <ac:chgData name="Rosendahl_Finn" userId="S::firosendahl@schueler.berufskolleg.de::5b6670c0-d34e-4099-9f5d-2c8ab635f10d" providerId="AD" clId="Web-{22032DE3-FBA5-E052-5F59-1CD79287EB12}" dt="2023-10-19T11:41:34.571" v="99" actId="20577"/>
          <ac:spMkLst>
            <pc:docMk/>
            <pc:sldMk cId="2836310324" sldId="264"/>
            <ac:spMk id="5" creationId="{EFF596B0-A6AB-1937-E067-7E1421B66D53}"/>
          </ac:spMkLst>
        </pc:spChg>
        <pc:spChg chg="mod">
          <ac:chgData name="Rosendahl_Finn" userId="S::firosendahl@schueler.berufskolleg.de::5b6670c0-d34e-4099-9f5d-2c8ab635f10d" providerId="AD" clId="Web-{22032DE3-FBA5-E052-5F59-1CD79287EB12}" dt="2023-10-19T11:45:05.389" v="116" actId="20577"/>
          <ac:spMkLst>
            <pc:docMk/>
            <pc:sldMk cId="2836310324" sldId="264"/>
            <ac:spMk id="9" creationId="{AD5E5446-0CA6-C75A-7301-FEECCCFFA6C7}"/>
          </ac:spMkLst>
        </pc:spChg>
      </pc:sldChg>
      <pc:sldChg chg="modSp mod setBg">
        <pc:chgData name="Rosendahl_Finn" userId="S::firosendahl@schueler.berufskolleg.de::5b6670c0-d34e-4099-9f5d-2c8ab635f10d" providerId="AD" clId="Web-{22032DE3-FBA5-E052-5F59-1CD79287EB12}" dt="2023-10-19T11:40:44.304" v="90"/>
        <pc:sldMkLst>
          <pc:docMk/>
          <pc:sldMk cId="2219964834" sldId="265"/>
        </pc:sldMkLst>
        <pc:spChg chg="mod">
          <ac:chgData name="Rosendahl_Finn" userId="S::firosendahl@schueler.berufskolleg.de::5b6670c0-d34e-4099-9f5d-2c8ab635f10d" providerId="AD" clId="Web-{22032DE3-FBA5-E052-5F59-1CD79287EB12}" dt="2023-10-19T11:30:36.787" v="79" actId="20577"/>
          <ac:spMkLst>
            <pc:docMk/>
            <pc:sldMk cId="2219964834" sldId="265"/>
            <ac:spMk id="12" creationId="{289F6D49-57C1-CB9F-6AC7-190497C2E8DF}"/>
          </ac:spMkLst>
        </pc:spChg>
      </pc:sldChg>
      <pc:sldMasterChg chg="mod setBg modSldLayout">
        <pc:chgData name="Rosendahl_Finn" userId="S::firosendahl@schueler.berufskolleg.de::5b6670c0-d34e-4099-9f5d-2c8ab635f10d" providerId="AD" clId="Web-{22032DE3-FBA5-E052-5F59-1CD79287EB12}" dt="2023-10-19T11:40:44.304" v="90"/>
        <pc:sldMasterMkLst>
          <pc:docMk/>
          <pc:sldMasterMk cId="1654667906" sldId="2147483734"/>
        </pc:sldMasterMkLst>
        <pc:sldLayoutChg chg="mod">
          <pc:chgData name="Rosendahl_Finn" userId="S::firosendahl@schueler.berufskolleg.de::5b6670c0-d34e-4099-9f5d-2c8ab635f10d" providerId="AD" clId="Web-{22032DE3-FBA5-E052-5F59-1CD79287EB12}" dt="2023-10-19T11:40:44.304" v="90"/>
          <pc:sldLayoutMkLst>
            <pc:docMk/>
            <pc:sldMasterMk cId="1654667906" sldId="2147483734"/>
            <pc:sldLayoutMk cId="267112583" sldId="2147483735"/>
          </pc:sldLayoutMkLst>
        </pc:sldLayoutChg>
        <pc:sldLayoutChg chg="mod">
          <pc:chgData name="Rosendahl_Finn" userId="S::firosendahl@schueler.berufskolleg.de::5b6670c0-d34e-4099-9f5d-2c8ab635f10d" providerId="AD" clId="Web-{22032DE3-FBA5-E052-5F59-1CD79287EB12}" dt="2023-10-19T11:40:44.304" v="90"/>
          <pc:sldLayoutMkLst>
            <pc:docMk/>
            <pc:sldMasterMk cId="1654667906" sldId="2147483734"/>
            <pc:sldLayoutMk cId="4258657396" sldId="2147483736"/>
          </pc:sldLayoutMkLst>
        </pc:sldLayoutChg>
        <pc:sldLayoutChg chg="mod">
          <pc:chgData name="Rosendahl_Finn" userId="S::firosendahl@schueler.berufskolleg.de::5b6670c0-d34e-4099-9f5d-2c8ab635f10d" providerId="AD" clId="Web-{22032DE3-FBA5-E052-5F59-1CD79287EB12}" dt="2023-10-19T11:40:44.304" v="90"/>
          <pc:sldLayoutMkLst>
            <pc:docMk/>
            <pc:sldMasterMk cId="1654667906" sldId="2147483734"/>
            <pc:sldLayoutMk cId="3672479638" sldId="2147483737"/>
          </pc:sldLayoutMkLst>
        </pc:sldLayoutChg>
        <pc:sldLayoutChg chg="mod">
          <pc:chgData name="Rosendahl_Finn" userId="S::firosendahl@schueler.berufskolleg.de::5b6670c0-d34e-4099-9f5d-2c8ab635f10d" providerId="AD" clId="Web-{22032DE3-FBA5-E052-5F59-1CD79287EB12}" dt="2023-10-19T11:40:44.304" v="90"/>
          <pc:sldLayoutMkLst>
            <pc:docMk/>
            <pc:sldMasterMk cId="1654667906" sldId="2147483734"/>
            <pc:sldLayoutMk cId="2190920132" sldId="2147483738"/>
          </pc:sldLayoutMkLst>
        </pc:sldLayoutChg>
        <pc:sldLayoutChg chg="mod">
          <pc:chgData name="Rosendahl_Finn" userId="S::firosendahl@schueler.berufskolleg.de::5b6670c0-d34e-4099-9f5d-2c8ab635f10d" providerId="AD" clId="Web-{22032DE3-FBA5-E052-5F59-1CD79287EB12}" dt="2023-10-19T11:40:44.304" v="90"/>
          <pc:sldLayoutMkLst>
            <pc:docMk/>
            <pc:sldMasterMk cId="1654667906" sldId="2147483734"/>
            <pc:sldLayoutMk cId="4018349784" sldId="2147483739"/>
          </pc:sldLayoutMkLst>
        </pc:sldLayoutChg>
        <pc:sldLayoutChg chg="mod">
          <pc:chgData name="Rosendahl_Finn" userId="S::firosendahl@schueler.berufskolleg.de::5b6670c0-d34e-4099-9f5d-2c8ab635f10d" providerId="AD" clId="Web-{22032DE3-FBA5-E052-5F59-1CD79287EB12}" dt="2023-10-19T11:40:44.304" v="90"/>
          <pc:sldLayoutMkLst>
            <pc:docMk/>
            <pc:sldMasterMk cId="1654667906" sldId="2147483734"/>
            <pc:sldLayoutMk cId="3206297534" sldId="2147483740"/>
          </pc:sldLayoutMkLst>
        </pc:sldLayoutChg>
        <pc:sldLayoutChg chg="mod">
          <pc:chgData name="Rosendahl_Finn" userId="S::firosendahl@schueler.berufskolleg.de::5b6670c0-d34e-4099-9f5d-2c8ab635f10d" providerId="AD" clId="Web-{22032DE3-FBA5-E052-5F59-1CD79287EB12}" dt="2023-10-19T11:40:44.304" v="90"/>
          <pc:sldLayoutMkLst>
            <pc:docMk/>
            <pc:sldMasterMk cId="1654667906" sldId="2147483734"/>
            <pc:sldLayoutMk cId="2270222850" sldId="2147483741"/>
          </pc:sldLayoutMkLst>
        </pc:sldLayoutChg>
        <pc:sldLayoutChg chg="mod">
          <pc:chgData name="Rosendahl_Finn" userId="S::firosendahl@schueler.berufskolleg.de::5b6670c0-d34e-4099-9f5d-2c8ab635f10d" providerId="AD" clId="Web-{22032DE3-FBA5-E052-5F59-1CD79287EB12}" dt="2023-10-19T11:40:44.304" v="90"/>
          <pc:sldLayoutMkLst>
            <pc:docMk/>
            <pc:sldMasterMk cId="1654667906" sldId="2147483734"/>
            <pc:sldLayoutMk cId="4035152306" sldId="2147483742"/>
          </pc:sldLayoutMkLst>
        </pc:sldLayoutChg>
        <pc:sldLayoutChg chg="mod">
          <pc:chgData name="Rosendahl_Finn" userId="S::firosendahl@schueler.berufskolleg.de::5b6670c0-d34e-4099-9f5d-2c8ab635f10d" providerId="AD" clId="Web-{22032DE3-FBA5-E052-5F59-1CD79287EB12}" dt="2023-10-19T11:40:44.304" v="90"/>
          <pc:sldLayoutMkLst>
            <pc:docMk/>
            <pc:sldMasterMk cId="1654667906" sldId="2147483734"/>
            <pc:sldLayoutMk cId="2340665758" sldId="2147483743"/>
          </pc:sldLayoutMkLst>
        </pc:sldLayoutChg>
        <pc:sldLayoutChg chg="mod">
          <pc:chgData name="Rosendahl_Finn" userId="S::firosendahl@schueler.berufskolleg.de::5b6670c0-d34e-4099-9f5d-2c8ab635f10d" providerId="AD" clId="Web-{22032DE3-FBA5-E052-5F59-1CD79287EB12}" dt="2023-10-19T11:40:44.304" v="90"/>
          <pc:sldLayoutMkLst>
            <pc:docMk/>
            <pc:sldMasterMk cId="1654667906" sldId="2147483734"/>
            <pc:sldLayoutMk cId="3230618720" sldId="2147483744"/>
          </pc:sldLayoutMkLst>
        </pc:sldLayoutChg>
        <pc:sldLayoutChg chg="mod">
          <pc:chgData name="Rosendahl_Finn" userId="S::firosendahl@schueler.berufskolleg.de::5b6670c0-d34e-4099-9f5d-2c8ab635f10d" providerId="AD" clId="Web-{22032DE3-FBA5-E052-5F59-1CD79287EB12}" dt="2023-10-19T11:40:44.304" v="90"/>
          <pc:sldLayoutMkLst>
            <pc:docMk/>
            <pc:sldMasterMk cId="1654667906" sldId="2147483734"/>
            <pc:sldLayoutMk cId="603745610" sldId="2147483745"/>
          </pc:sldLayoutMkLst>
        </pc:sldLayoutChg>
      </pc:sldMasterChg>
    </pc:docChg>
  </pc:docChgLst>
  <pc:docChgLst>
    <pc:chgData name="Rosendahl_Finn" userId="S::firosendahl@schueler.berufskolleg.de::5b6670c0-d34e-4099-9f5d-2c8ab635f10d" providerId="AD" clId="Web-{96A6AB6C-73C2-B830-4B2D-53E45E63ADBC}"/>
    <pc:docChg chg="modSld modMainMaster">
      <pc:chgData name="Rosendahl_Finn" userId="S::firosendahl@schueler.berufskolleg.de::5b6670c0-d34e-4099-9f5d-2c8ab635f10d" providerId="AD" clId="Web-{96A6AB6C-73C2-B830-4B2D-53E45E63ADBC}" dt="2023-09-28T11:45:04.501" v="10"/>
      <pc:docMkLst>
        <pc:docMk/>
      </pc:docMkLst>
      <pc:sldChg chg="addSp delSp modSp mod setBg">
        <pc:chgData name="Rosendahl_Finn" userId="S::firosendahl@schueler.berufskolleg.de::5b6670c0-d34e-4099-9f5d-2c8ab635f10d" providerId="AD" clId="Web-{96A6AB6C-73C2-B830-4B2D-53E45E63ADBC}" dt="2023-09-28T11:45:04.501" v="10"/>
        <pc:sldMkLst>
          <pc:docMk/>
          <pc:sldMk cId="109857222" sldId="256"/>
        </pc:sldMkLst>
        <pc:spChg chg="mod">
          <ac:chgData name="Rosendahl_Finn" userId="S::firosendahl@schueler.berufskolleg.de::5b6670c0-d34e-4099-9f5d-2c8ab635f10d" providerId="AD" clId="Web-{96A6AB6C-73C2-B830-4B2D-53E45E63ADBC}" dt="2023-09-28T11:37:03.346" v="7"/>
          <ac:spMkLst>
            <pc:docMk/>
            <pc:sldMk cId="109857222" sldId="256"/>
            <ac:spMk id="3" creationId="{FD9DE39C-AFC1-569E-AFFE-EAE812F38878}"/>
          </ac:spMkLst>
        </pc:spChg>
        <pc:spChg chg="mod">
          <ac:chgData name="Rosendahl_Finn" userId="S::firosendahl@schueler.berufskolleg.de::5b6670c0-d34e-4099-9f5d-2c8ab635f10d" providerId="AD" clId="Web-{96A6AB6C-73C2-B830-4B2D-53E45E63ADBC}" dt="2023-09-28T11:37:03.346" v="7"/>
          <ac:spMkLst>
            <pc:docMk/>
            <pc:sldMk cId="109857222" sldId="256"/>
            <ac:spMk id="7" creationId="{0B053B38-8C3E-5DFE-C3D0-746344DD3C98}"/>
          </ac:spMkLst>
        </pc:spChg>
        <pc:spChg chg="add del">
          <ac:chgData name="Rosendahl_Finn" userId="S::firosendahl@schueler.berufskolleg.de::5b6670c0-d34e-4099-9f5d-2c8ab635f10d" providerId="AD" clId="Web-{96A6AB6C-73C2-B830-4B2D-53E45E63ADBC}" dt="2023-09-28T11:37:03.346" v="7"/>
          <ac:spMkLst>
            <pc:docMk/>
            <pc:sldMk cId="109857222" sldId="256"/>
            <ac:spMk id="10" creationId="{6753252F-4873-4F63-801D-CC719279A7D5}"/>
          </ac:spMkLst>
        </pc:spChg>
        <pc:spChg chg="add del">
          <ac:chgData name="Rosendahl_Finn" userId="S::firosendahl@schueler.berufskolleg.de::5b6670c0-d34e-4099-9f5d-2c8ab635f10d" providerId="AD" clId="Web-{96A6AB6C-73C2-B830-4B2D-53E45E63ADBC}" dt="2023-09-28T11:37:03.346" v="7"/>
          <ac:spMkLst>
            <pc:docMk/>
            <pc:sldMk cId="109857222" sldId="256"/>
            <ac:spMk id="14" creationId="{047C8CCB-F95D-4249-92DD-651249D3535A}"/>
          </ac:spMkLst>
        </pc:spChg>
        <pc:picChg chg="add del mod">
          <ac:chgData name="Rosendahl_Finn" userId="S::firosendahl@schueler.berufskolleg.de::5b6670c0-d34e-4099-9f5d-2c8ab635f10d" providerId="AD" clId="Web-{96A6AB6C-73C2-B830-4B2D-53E45E63ADBC}" dt="2023-09-28T11:34:10.960" v="4"/>
          <ac:picMkLst>
            <pc:docMk/>
            <pc:sldMk cId="109857222" sldId="256"/>
            <ac:picMk id="2" creationId="{2B40BABD-9DA0-AF79-1655-F9D414DC20F8}"/>
          </ac:picMkLst>
        </pc:picChg>
        <pc:picChg chg="del">
          <ac:chgData name="Rosendahl_Finn" userId="S::firosendahl@schueler.berufskolleg.de::5b6670c0-d34e-4099-9f5d-2c8ab635f10d" providerId="AD" clId="Web-{96A6AB6C-73C2-B830-4B2D-53E45E63ADBC}" dt="2023-09-28T11:33:18.879" v="2"/>
          <ac:picMkLst>
            <pc:docMk/>
            <pc:sldMk cId="109857222" sldId="256"/>
            <ac:picMk id="4" creationId="{9EB8CFAF-41C9-8475-5883-7363BA86DDBF}"/>
          </ac:picMkLst>
        </pc:picChg>
        <pc:picChg chg="add del">
          <ac:chgData name="Rosendahl_Finn" userId="S::firosendahl@schueler.berufskolleg.de::5b6670c0-d34e-4099-9f5d-2c8ab635f10d" providerId="AD" clId="Web-{96A6AB6C-73C2-B830-4B2D-53E45E63ADBC}" dt="2023-09-28T11:37:03.346" v="7"/>
          <ac:picMkLst>
            <pc:docMk/>
            <pc:sldMk cId="109857222" sldId="256"/>
            <ac:picMk id="18" creationId="{830CAE4D-18EC-9541-9D14-EB3041A5DE70}"/>
          </ac:picMkLst>
        </pc:picChg>
      </pc:sldChg>
      <pc:sldChg chg="mod setBg">
        <pc:chgData name="Rosendahl_Finn" userId="S::firosendahl@schueler.berufskolleg.de::5b6670c0-d34e-4099-9f5d-2c8ab635f10d" providerId="AD" clId="Web-{96A6AB6C-73C2-B830-4B2D-53E45E63ADBC}" dt="2023-09-28T11:44:48.031" v="9"/>
        <pc:sldMkLst>
          <pc:docMk/>
          <pc:sldMk cId="1785619662" sldId="257"/>
        </pc:sldMkLst>
      </pc:sldChg>
      <pc:sldChg chg="delSp mod">
        <pc:chgData name="Rosendahl_Finn" userId="S::firosendahl@schueler.berufskolleg.de::5b6670c0-d34e-4099-9f5d-2c8ab635f10d" providerId="AD" clId="Web-{96A6AB6C-73C2-B830-4B2D-53E45E63ADBC}" dt="2023-09-28T11:44:48.031" v="9"/>
        <pc:sldMkLst>
          <pc:docMk/>
          <pc:sldMk cId="3035909466" sldId="258"/>
        </pc:sldMkLst>
        <pc:spChg chg="del">
          <ac:chgData name="Rosendahl_Finn" userId="S::firosendahl@schueler.berufskolleg.de::5b6670c0-d34e-4099-9f5d-2c8ab635f10d" providerId="AD" clId="Web-{96A6AB6C-73C2-B830-4B2D-53E45E63ADBC}" dt="2023-09-28T11:32:01.077" v="0"/>
          <ac:spMkLst>
            <pc:docMk/>
            <pc:sldMk cId="3035909466" sldId="258"/>
            <ac:spMk id="4" creationId="{79681BEE-B61A-B58A-4B1D-B76F460F4C2A}"/>
          </ac:spMkLst>
        </pc:spChg>
        <pc:spChg chg="del">
          <ac:chgData name="Rosendahl_Finn" userId="S::firosendahl@schueler.berufskolleg.de::5b6670c0-d34e-4099-9f5d-2c8ab635f10d" providerId="AD" clId="Web-{96A6AB6C-73C2-B830-4B2D-53E45E63ADBC}" dt="2023-09-28T11:32:04.780" v="1"/>
          <ac:spMkLst>
            <pc:docMk/>
            <pc:sldMk cId="3035909466" sldId="258"/>
            <ac:spMk id="5" creationId="{69805A4A-E01A-9CB6-52CE-6F303DE83901}"/>
          </ac:spMkLst>
        </pc:spChg>
      </pc:sldChg>
      <pc:sldChg chg="mod">
        <pc:chgData name="Rosendahl_Finn" userId="S::firosendahl@schueler.berufskolleg.de::5b6670c0-d34e-4099-9f5d-2c8ab635f10d" providerId="AD" clId="Web-{96A6AB6C-73C2-B830-4B2D-53E45E63ADBC}" dt="2023-09-28T11:44:48.031" v="9"/>
        <pc:sldMkLst>
          <pc:docMk/>
          <pc:sldMk cId="4129751297" sldId="259"/>
        </pc:sldMkLst>
      </pc:sldChg>
      <pc:sldChg chg="mod">
        <pc:chgData name="Rosendahl_Finn" userId="S::firosendahl@schueler.berufskolleg.de::5b6670c0-d34e-4099-9f5d-2c8ab635f10d" providerId="AD" clId="Web-{96A6AB6C-73C2-B830-4B2D-53E45E63ADBC}" dt="2023-09-28T11:44:48.031" v="9"/>
        <pc:sldMkLst>
          <pc:docMk/>
          <pc:sldMk cId="2800718054" sldId="260"/>
        </pc:sldMkLst>
      </pc:sldChg>
      <pc:sldChg chg="mod">
        <pc:chgData name="Rosendahl_Finn" userId="S::firosendahl@schueler.berufskolleg.de::5b6670c0-d34e-4099-9f5d-2c8ab635f10d" providerId="AD" clId="Web-{96A6AB6C-73C2-B830-4B2D-53E45E63ADBC}" dt="2023-09-28T11:44:48.031" v="9"/>
        <pc:sldMkLst>
          <pc:docMk/>
          <pc:sldMk cId="4036981800" sldId="261"/>
        </pc:sldMkLst>
      </pc:sldChg>
      <pc:sldChg chg="mod">
        <pc:chgData name="Rosendahl_Finn" userId="S::firosendahl@schueler.berufskolleg.de::5b6670c0-d34e-4099-9f5d-2c8ab635f10d" providerId="AD" clId="Web-{96A6AB6C-73C2-B830-4B2D-53E45E63ADBC}" dt="2023-09-28T11:44:48.031" v="9"/>
        <pc:sldMkLst>
          <pc:docMk/>
          <pc:sldMk cId="4202283412" sldId="262"/>
        </pc:sldMkLst>
      </pc:sldChg>
      <pc:sldChg chg="mod">
        <pc:chgData name="Rosendahl_Finn" userId="S::firosendahl@schueler.berufskolleg.de::5b6670c0-d34e-4099-9f5d-2c8ab635f10d" providerId="AD" clId="Web-{96A6AB6C-73C2-B830-4B2D-53E45E63ADBC}" dt="2023-09-28T11:44:48.031" v="9"/>
        <pc:sldMkLst>
          <pc:docMk/>
          <pc:sldMk cId="1568303511" sldId="263"/>
        </pc:sldMkLst>
      </pc:sldChg>
      <pc:sldMasterChg chg="mod setBg modSldLayout">
        <pc:chgData name="Rosendahl_Finn" userId="S::firosendahl@schueler.berufskolleg.de::5b6670c0-d34e-4099-9f5d-2c8ab635f10d" providerId="AD" clId="Web-{96A6AB6C-73C2-B830-4B2D-53E45E63ADBC}" dt="2023-09-28T11:44:48.031" v="9"/>
        <pc:sldMasterMkLst>
          <pc:docMk/>
          <pc:sldMasterMk cId="1654667906" sldId="2147483734"/>
        </pc:sldMasterMkLst>
        <pc:sldLayoutChg chg="mod">
          <pc:chgData name="Rosendahl_Finn" userId="S::firosendahl@schueler.berufskolleg.de::5b6670c0-d34e-4099-9f5d-2c8ab635f10d" providerId="AD" clId="Web-{96A6AB6C-73C2-B830-4B2D-53E45E63ADBC}" dt="2023-09-28T11:44:48.031" v="9"/>
          <pc:sldLayoutMkLst>
            <pc:docMk/>
            <pc:sldMasterMk cId="1654667906" sldId="2147483734"/>
            <pc:sldLayoutMk cId="267112583" sldId="2147483735"/>
          </pc:sldLayoutMkLst>
        </pc:sldLayoutChg>
        <pc:sldLayoutChg chg="mod">
          <pc:chgData name="Rosendahl_Finn" userId="S::firosendahl@schueler.berufskolleg.de::5b6670c0-d34e-4099-9f5d-2c8ab635f10d" providerId="AD" clId="Web-{96A6AB6C-73C2-B830-4B2D-53E45E63ADBC}" dt="2023-09-28T11:44:48.031" v="9"/>
          <pc:sldLayoutMkLst>
            <pc:docMk/>
            <pc:sldMasterMk cId="1654667906" sldId="2147483734"/>
            <pc:sldLayoutMk cId="4258657396" sldId="2147483736"/>
          </pc:sldLayoutMkLst>
        </pc:sldLayoutChg>
        <pc:sldLayoutChg chg="mod">
          <pc:chgData name="Rosendahl_Finn" userId="S::firosendahl@schueler.berufskolleg.de::5b6670c0-d34e-4099-9f5d-2c8ab635f10d" providerId="AD" clId="Web-{96A6AB6C-73C2-B830-4B2D-53E45E63ADBC}" dt="2023-09-28T11:44:48.031" v="9"/>
          <pc:sldLayoutMkLst>
            <pc:docMk/>
            <pc:sldMasterMk cId="1654667906" sldId="2147483734"/>
            <pc:sldLayoutMk cId="3672479638" sldId="2147483737"/>
          </pc:sldLayoutMkLst>
        </pc:sldLayoutChg>
        <pc:sldLayoutChg chg="mod">
          <pc:chgData name="Rosendahl_Finn" userId="S::firosendahl@schueler.berufskolleg.de::5b6670c0-d34e-4099-9f5d-2c8ab635f10d" providerId="AD" clId="Web-{96A6AB6C-73C2-B830-4B2D-53E45E63ADBC}" dt="2023-09-28T11:44:48.031" v="9"/>
          <pc:sldLayoutMkLst>
            <pc:docMk/>
            <pc:sldMasterMk cId="1654667906" sldId="2147483734"/>
            <pc:sldLayoutMk cId="2190920132" sldId="2147483738"/>
          </pc:sldLayoutMkLst>
        </pc:sldLayoutChg>
        <pc:sldLayoutChg chg="mod">
          <pc:chgData name="Rosendahl_Finn" userId="S::firosendahl@schueler.berufskolleg.de::5b6670c0-d34e-4099-9f5d-2c8ab635f10d" providerId="AD" clId="Web-{96A6AB6C-73C2-B830-4B2D-53E45E63ADBC}" dt="2023-09-28T11:44:48.031" v="9"/>
          <pc:sldLayoutMkLst>
            <pc:docMk/>
            <pc:sldMasterMk cId="1654667906" sldId="2147483734"/>
            <pc:sldLayoutMk cId="4018349784" sldId="2147483739"/>
          </pc:sldLayoutMkLst>
        </pc:sldLayoutChg>
        <pc:sldLayoutChg chg="mod">
          <pc:chgData name="Rosendahl_Finn" userId="S::firosendahl@schueler.berufskolleg.de::5b6670c0-d34e-4099-9f5d-2c8ab635f10d" providerId="AD" clId="Web-{96A6AB6C-73C2-B830-4B2D-53E45E63ADBC}" dt="2023-09-28T11:44:48.031" v="9"/>
          <pc:sldLayoutMkLst>
            <pc:docMk/>
            <pc:sldMasterMk cId="1654667906" sldId="2147483734"/>
            <pc:sldLayoutMk cId="3206297534" sldId="2147483740"/>
          </pc:sldLayoutMkLst>
        </pc:sldLayoutChg>
        <pc:sldLayoutChg chg="mod">
          <pc:chgData name="Rosendahl_Finn" userId="S::firosendahl@schueler.berufskolleg.de::5b6670c0-d34e-4099-9f5d-2c8ab635f10d" providerId="AD" clId="Web-{96A6AB6C-73C2-B830-4B2D-53E45E63ADBC}" dt="2023-09-28T11:44:48.031" v="9"/>
          <pc:sldLayoutMkLst>
            <pc:docMk/>
            <pc:sldMasterMk cId="1654667906" sldId="2147483734"/>
            <pc:sldLayoutMk cId="2270222850" sldId="2147483741"/>
          </pc:sldLayoutMkLst>
        </pc:sldLayoutChg>
        <pc:sldLayoutChg chg="mod">
          <pc:chgData name="Rosendahl_Finn" userId="S::firosendahl@schueler.berufskolleg.de::5b6670c0-d34e-4099-9f5d-2c8ab635f10d" providerId="AD" clId="Web-{96A6AB6C-73C2-B830-4B2D-53E45E63ADBC}" dt="2023-09-28T11:44:48.031" v="9"/>
          <pc:sldLayoutMkLst>
            <pc:docMk/>
            <pc:sldMasterMk cId="1654667906" sldId="2147483734"/>
            <pc:sldLayoutMk cId="4035152306" sldId="2147483742"/>
          </pc:sldLayoutMkLst>
        </pc:sldLayoutChg>
        <pc:sldLayoutChg chg="mod">
          <pc:chgData name="Rosendahl_Finn" userId="S::firosendahl@schueler.berufskolleg.de::5b6670c0-d34e-4099-9f5d-2c8ab635f10d" providerId="AD" clId="Web-{96A6AB6C-73C2-B830-4B2D-53E45E63ADBC}" dt="2023-09-28T11:44:48.031" v="9"/>
          <pc:sldLayoutMkLst>
            <pc:docMk/>
            <pc:sldMasterMk cId="1654667906" sldId="2147483734"/>
            <pc:sldLayoutMk cId="2340665758" sldId="2147483743"/>
          </pc:sldLayoutMkLst>
        </pc:sldLayoutChg>
        <pc:sldLayoutChg chg="mod">
          <pc:chgData name="Rosendahl_Finn" userId="S::firosendahl@schueler.berufskolleg.de::5b6670c0-d34e-4099-9f5d-2c8ab635f10d" providerId="AD" clId="Web-{96A6AB6C-73C2-B830-4B2D-53E45E63ADBC}" dt="2023-09-28T11:44:48.031" v="9"/>
          <pc:sldLayoutMkLst>
            <pc:docMk/>
            <pc:sldMasterMk cId="1654667906" sldId="2147483734"/>
            <pc:sldLayoutMk cId="3230618720" sldId="2147483744"/>
          </pc:sldLayoutMkLst>
        </pc:sldLayoutChg>
        <pc:sldLayoutChg chg="mod">
          <pc:chgData name="Rosendahl_Finn" userId="S::firosendahl@schueler.berufskolleg.de::5b6670c0-d34e-4099-9f5d-2c8ab635f10d" providerId="AD" clId="Web-{96A6AB6C-73C2-B830-4B2D-53E45E63ADBC}" dt="2023-09-28T11:44:48.031" v="9"/>
          <pc:sldLayoutMkLst>
            <pc:docMk/>
            <pc:sldMasterMk cId="1654667906" sldId="2147483734"/>
            <pc:sldLayoutMk cId="603745610" sldId="2147483745"/>
          </pc:sldLayoutMkLst>
        </pc:sldLayoutChg>
      </pc:sldMasterChg>
    </pc:docChg>
  </pc:docChgLst>
  <pc:docChgLst>
    <pc:chgData name="Rosendahl_Finn" userId="S::firosendahl@schueler.berufskolleg.de::5b6670c0-d34e-4099-9f5d-2c8ab635f10d" providerId="AD" clId="Web-{D53C9575-1CBD-4239-AACE-980F0DF72D05}"/>
    <pc:docChg chg="addSld delSld modSld sldOrd addMainMaster delMainMaster">
      <pc:chgData name="Rosendahl_Finn" userId="S::firosendahl@schueler.berufskolleg.de::5b6670c0-d34e-4099-9f5d-2c8ab635f10d" providerId="AD" clId="Web-{D53C9575-1CBD-4239-AACE-980F0DF72D05}" dt="2023-09-26T10:57:57.237" v="665" actId="20577"/>
      <pc:docMkLst>
        <pc:docMk/>
      </pc:docMkLst>
      <pc:sldChg chg="addSp delSp modSp mod setBg modClrScheme addAnim delAnim delDesignElem chgLayout">
        <pc:chgData name="Rosendahl_Finn" userId="S::firosendahl@schueler.berufskolleg.de::5b6670c0-d34e-4099-9f5d-2c8ab635f10d" providerId="AD" clId="Web-{D53C9575-1CBD-4239-AACE-980F0DF72D05}" dt="2023-09-26T10:57:57.237" v="665" actId="20577"/>
        <pc:sldMkLst>
          <pc:docMk/>
          <pc:sldMk cId="109857222" sldId="256"/>
        </pc:sldMkLst>
        <pc:spChg chg="del mod">
          <ac:chgData name="Rosendahl_Finn" userId="S::firosendahl@schueler.berufskolleg.de::5b6670c0-d34e-4099-9f5d-2c8ab635f10d" providerId="AD" clId="Web-{D53C9575-1CBD-4239-AACE-980F0DF72D05}" dt="2023-09-26T10:39:03.949" v="46"/>
          <ac:spMkLst>
            <pc:docMk/>
            <pc:sldMk cId="109857222" sldId="256"/>
            <ac:spMk id="2" creationId="{00000000-0000-0000-0000-000000000000}"/>
          </ac:spMkLst>
        </pc:spChg>
        <pc:spChg chg="del mod">
          <ac:chgData name="Rosendahl_Finn" userId="S::firosendahl@schueler.berufskolleg.de::5b6670c0-d34e-4099-9f5d-2c8ab635f10d" providerId="AD" clId="Web-{D53C9575-1CBD-4239-AACE-980F0DF72D05}" dt="2023-09-26T10:38:47.604" v="43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Rosendahl_Finn" userId="S::firosendahl@schueler.berufskolleg.de::5b6670c0-d34e-4099-9f5d-2c8ab635f10d" providerId="AD" clId="Web-{D53C9575-1CBD-4239-AACE-980F0DF72D05}" dt="2023-09-26T10:38:31.290" v="41"/>
          <ac:spMkLst>
            <pc:docMk/>
            <pc:sldMk cId="109857222" sldId="256"/>
            <ac:spMk id="6" creationId="{50CEC7C5-6BE9-4C2E-6A43-3983E1F945EA}"/>
          </ac:spMkLst>
        </pc:spChg>
        <pc:spChg chg="add mod ord">
          <ac:chgData name="Rosendahl_Finn" userId="S::firosendahl@schueler.berufskolleg.de::5b6670c0-d34e-4099-9f5d-2c8ab635f10d" providerId="AD" clId="Web-{D53C9575-1CBD-4239-AACE-980F0DF72D05}" dt="2023-09-26T10:57:57.237" v="665" actId="20577"/>
          <ac:spMkLst>
            <pc:docMk/>
            <pc:sldMk cId="109857222" sldId="256"/>
            <ac:spMk id="7" creationId="{0B053B38-8C3E-5DFE-C3D0-746344DD3C98}"/>
          </ac:spMkLst>
        </pc:spChg>
        <pc:spChg chg="add del">
          <ac:chgData name="Rosendahl_Finn" userId="S::firosendahl@schueler.berufskolleg.de::5b6670c0-d34e-4099-9f5d-2c8ab635f10d" providerId="AD" clId="Web-{D53C9575-1CBD-4239-AACE-980F0DF72D05}" dt="2023-09-26T10:29:50.258" v="12"/>
          <ac:spMkLst>
            <pc:docMk/>
            <pc:sldMk cId="109857222" sldId="256"/>
            <ac:spMk id="9" creationId="{BB3B2C43-5E36-4768-8319-6752D24B47E9}"/>
          </ac:spMkLst>
        </pc:spChg>
        <pc:spChg chg="add del">
          <ac:chgData name="Rosendahl_Finn" userId="S::firosendahl@schueler.berufskolleg.de::5b6670c0-d34e-4099-9f5d-2c8ab635f10d" providerId="AD" clId="Web-{D53C9575-1CBD-4239-AACE-980F0DF72D05}" dt="2023-09-26T10:29:50.258" v="12"/>
          <ac:spMkLst>
            <pc:docMk/>
            <pc:sldMk cId="109857222" sldId="256"/>
            <ac:spMk id="11" creationId="{B044326E-7BB3-4929-BE33-05CA64DBB248}"/>
          </ac:spMkLst>
        </pc:spChg>
        <pc:spChg chg="add del mod">
          <ac:chgData name="Rosendahl_Finn" userId="S::firosendahl@schueler.berufskolleg.de::5b6670c0-d34e-4099-9f5d-2c8ab635f10d" providerId="AD" clId="Web-{D53C9575-1CBD-4239-AACE-980F0DF72D05}" dt="2023-09-26T10:38:51.995" v="44"/>
          <ac:spMkLst>
            <pc:docMk/>
            <pc:sldMk cId="109857222" sldId="256"/>
            <ac:spMk id="12" creationId="{933F41D1-C768-90C1-103A-45052EA42977}"/>
          </ac:spMkLst>
        </pc:spChg>
        <pc:spChg chg="add del">
          <ac:chgData name="Rosendahl_Finn" userId="S::firosendahl@schueler.berufskolleg.de::5b6670c0-d34e-4099-9f5d-2c8ab635f10d" providerId="AD" clId="Web-{D53C9575-1CBD-4239-AACE-980F0DF72D05}" dt="2023-09-26T10:29:50.258" v="12"/>
          <ac:spMkLst>
            <pc:docMk/>
            <pc:sldMk cId="109857222" sldId="256"/>
            <ac:spMk id="13" creationId="{731CF4E0-AA2D-43CA-A528-C52FB158244A}"/>
          </ac:spMkLst>
        </pc:spChg>
        <pc:spChg chg="add del">
          <ac:chgData name="Rosendahl_Finn" userId="S::firosendahl@schueler.berufskolleg.de::5b6670c0-d34e-4099-9f5d-2c8ab635f10d" providerId="AD" clId="Web-{D53C9575-1CBD-4239-AACE-980F0DF72D05}" dt="2023-09-26T10:29:50.258" v="12"/>
          <ac:spMkLst>
            <pc:docMk/>
            <pc:sldMk cId="109857222" sldId="256"/>
            <ac:spMk id="15" creationId="{3B083774-A903-4B1B-BC6A-94C1F048E82B}"/>
          </ac:spMkLst>
        </pc:spChg>
        <pc:spChg chg="add del mod">
          <ac:chgData name="Rosendahl_Finn" userId="S::firosendahl@schueler.berufskolleg.de::5b6670c0-d34e-4099-9f5d-2c8ab635f10d" providerId="AD" clId="Web-{D53C9575-1CBD-4239-AACE-980F0DF72D05}" dt="2023-09-26T10:39:06.027" v="47"/>
          <ac:spMkLst>
            <pc:docMk/>
            <pc:sldMk cId="109857222" sldId="256"/>
            <ac:spMk id="16" creationId="{08457053-AA1B-5F5B-8F42-AB90A894FA36}"/>
          </ac:spMkLst>
        </pc:spChg>
        <pc:spChg chg="add del">
          <ac:chgData name="Rosendahl_Finn" userId="S::firosendahl@schueler.berufskolleg.de::5b6670c0-d34e-4099-9f5d-2c8ab635f10d" providerId="AD" clId="Web-{D53C9575-1CBD-4239-AACE-980F0DF72D05}" dt="2023-09-26T10:29:50.180" v="11"/>
          <ac:spMkLst>
            <pc:docMk/>
            <pc:sldMk cId="109857222" sldId="256"/>
            <ac:spMk id="24" creationId="{33E93247-6229-44AB-A550-739E971E690B}"/>
          </ac:spMkLst>
        </pc:spChg>
        <pc:spChg chg="add del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109857222" sldId="256"/>
            <ac:spMk id="30" creationId="{1E644DE9-8D09-43E2-BA69-F57482CFC93A}"/>
          </ac:spMkLst>
        </pc:spChg>
        <pc:spChg chg="add del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109857222" sldId="256"/>
            <ac:spMk id="31" creationId="{6C23C919-B32E-40FF-B3D8-631316E84E3E}"/>
          </ac:spMkLst>
        </pc:spChg>
        <pc:spChg chg="add del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109857222" sldId="256"/>
            <ac:spMk id="32" creationId="{61B17B84-F8A7-4053-9C9D-91E3CA7FFEFA}"/>
          </ac:spMkLst>
        </pc:spChg>
        <pc:picChg chg="add mod ord">
          <ac:chgData name="Rosendahl_Finn" userId="S::firosendahl@schueler.berufskolleg.de::5b6670c0-d34e-4099-9f5d-2c8ab635f10d" providerId="AD" clId="Web-{D53C9575-1CBD-4239-AACE-980F0DF72D05}" dt="2023-09-26T10:29:50.258" v="12"/>
          <ac:picMkLst>
            <pc:docMk/>
            <pc:sldMk cId="109857222" sldId="256"/>
            <ac:picMk id="4" creationId="{9EB8CFAF-41C9-8475-5883-7363BA86DDBF}"/>
          </ac:picMkLst>
        </pc:picChg>
        <pc:cxnChg chg="add del">
          <ac:chgData name="Rosendahl_Finn" userId="S::firosendahl@schueler.berufskolleg.de::5b6670c0-d34e-4099-9f5d-2c8ab635f10d" providerId="AD" clId="Web-{D53C9575-1CBD-4239-AACE-980F0DF72D05}" dt="2023-09-26T10:29:50.258" v="12"/>
          <ac:cxnSpMkLst>
            <pc:docMk/>
            <pc:sldMk cId="109857222" sldId="256"/>
            <ac:cxnSpMk id="17" creationId="{5D5FB189-1F48-4A47-B036-6AF7E11A8E7B}"/>
          </ac:cxnSpMkLst>
        </pc:cxnChg>
        <pc:cxnChg chg="add del">
          <ac:chgData name="Rosendahl_Finn" userId="S::firosendahl@schueler.berufskolleg.de::5b6670c0-d34e-4099-9f5d-2c8ab635f10d" providerId="AD" clId="Web-{D53C9575-1CBD-4239-AACE-980F0DF72D05}" dt="2023-09-26T10:29:50.258" v="12"/>
          <ac:cxnSpMkLst>
            <pc:docMk/>
            <pc:sldMk cId="109857222" sldId="256"/>
            <ac:cxnSpMk id="19" creationId="{C5B335DD-3163-4EC5-8B6B-2AB53E64D11A}"/>
          </ac:cxnSpMkLst>
        </pc:cxnChg>
        <pc:cxnChg chg="add del">
          <ac:chgData name="Rosendahl_Finn" userId="S::firosendahl@schueler.berufskolleg.de::5b6670c0-d34e-4099-9f5d-2c8ab635f10d" providerId="AD" clId="Web-{D53C9575-1CBD-4239-AACE-980F0DF72D05}" dt="2023-09-26T10:29:50.180" v="11"/>
          <ac:cxnSpMkLst>
            <pc:docMk/>
            <pc:sldMk cId="109857222" sldId="256"/>
            <ac:cxnSpMk id="26" creationId="{EE2E603F-4A95-4FE8-BB06-211DFD75DBEF}"/>
          </ac:cxnSpMkLst>
        </pc:cxnChg>
        <pc:cxnChg chg="add del">
          <ac:chgData name="Rosendahl_Finn" userId="S::firosendahl@schueler.berufskolleg.de::5b6670c0-d34e-4099-9f5d-2c8ab635f10d" providerId="AD" clId="Web-{D53C9575-1CBD-4239-AACE-980F0DF72D05}" dt="2023-09-26T10:29:50.180" v="11"/>
          <ac:cxnSpMkLst>
            <pc:docMk/>
            <pc:sldMk cId="109857222" sldId="256"/>
            <ac:cxnSpMk id="28" creationId="{D7CC41EB-2D81-4303-9171-6401B388BA35}"/>
          </ac:cxnSpMkLst>
        </pc:cxnChg>
      </pc:sldChg>
      <pc:sldChg chg="addSp delSp modSp new mod ord setBg modClrScheme chgLayout">
        <pc:chgData name="Rosendahl_Finn" userId="S::firosendahl@schueler.berufskolleg.de::5b6670c0-d34e-4099-9f5d-2c8ab635f10d" providerId="AD" clId="Web-{D53C9575-1CBD-4239-AACE-980F0DF72D05}" dt="2023-09-26T10:57:29.392" v="664"/>
        <pc:sldMkLst>
          <pc:docMk/>
          <pc:sldMk cId="1785619662" sldId="257"/>
        </pc:sldMkLst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1785619662" sldId="257"/>
            <ac:spMk id="2" creationId="{09482C56-5529-5D5A-D964-D04D047FBF2C}"/>
          </ac:spMkLst>
        </pc:spChg>
        <pc:spChg chg="add del mod">
          <ac:chgData name="Rosendahl_Finn" userId="S::firosendahl@schueler.berufskolleg.de::5b6670c0-d34e-4099-9f5d-2c8ab635f10d" providerId="AD" clId="Web-{D53C9575-1CBD-4239-AACE-980F0DF72D05}" dt="2023-09-26T10:41:44.302" v="56"/>
          <ac:spMkLst>
            <pc:docMk/>
            <pc:sldMk cId="1785619662" sldId="257"/>
            <ac:spMk id="3" creationId="{C9C5B757-56DD-81CF-C099-96A2913087A9}"/>
          </ac:spMkLst>
        </pc:spChg>
        <pc:graphicFrameChg chg="add del mod ord modGraphic">
          <ac:chgData name="Rosendahl_Finn" userId="S::firosendahl@schueler.berufskolleg.de::5b6670c0-d34e-4099-9f5d-2c8ab635f10d" providerId="AD" clId="Web-{D53C9575-1CBD-4239-AACE-980F0DF72D05}" dt="2023-09-26T10:41:37.458" v="55"/>
          <ac:graphicFrameMkLst>
            <pc:docMk/>
            <pc:sldMk cId="1785619662" sldId="257"/>
            <ac:graphicFrameMk id="4" creationId="{4FB9FD96-5FB4-8457-463A-355C0DE10A6F}"/>
          </ac:graphicFrameMkLst>
        </pc:graphicFrameChg>
        <pc:graphicFrameChg chg="add mod ord modGraphic">
          <ac:chgData name="Rosendahl_Finn" userId="S::firosendahl@schueler.berufskolleg.de::5b6670c0-d34e-4099-9f5d-2c8ab635f10d" providerId="AD" clId="Web-{D53C9575-1CBD-4239-AACE-980F0DF72D05}" dt="2023-09-26T10:57:29.392" v="664"/>
          <ac:graphicFrameMkLst>
            <pc:docMk/>
            <pc:sldMk cId="1785619662" sldId="257"/>
            <ac:graphicFrameMk id="5" creationId="{46CB54DE-4938-448E-160B-3C2AE84EE69E}"/>
          </ac:graphicFrameMkLst>
        </pc:graphicFrameChg>
      </pc:sldChg>
      <pc:sldChg chg="modSp mod modClrScheme chgLayout">
        <pc:chgData name="Rosendahl_Finn" userId="S::firosendahl@schueler.berufskolleg.de::5b6670c0-d34e-4099-9f5d-2c8ab635f10d" providerId="AD" clId="Web-{D53C9575-1CBD-4239-AACE-980F0DF72D05}" dt="2023-09-26T10:57:29.392" v="664"/>
        <pc:sldMkLst>
          <pc:docMk/>
          <pc:sldMk cId="3035909466" sldId="258"/>
        </pc:sldMkLst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3035909466" sldId="258"/>
            <ac:spMk id="2" creationId="{236B84B0-15B0-190A-CCC1-BC46DD7F7665}"/>
          </ac:spMkLst>
        </pc:spChg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3035909466" sldId="258"/>
            <ac:spMk id="3" creationId="{DA2DB27E-AD1D-5859-7F06-97898D5DB592}"/>
          </ac:spMkLst>
        </pc:spChg>
        <pc:spChg chg="mod">
          <ac:chgData name="Rosendahl_Finn" userId="S::firosendahl@schueler.berufskolleg.de::5b6670c0-d34e-4099-9f5d-2c8ab635f10d" providerId="AD" clId="Web-{D53C9575-1CBD-4239-AACE-980F0DF72D05}" dt="2023-09-26T10:56:38.170" v="662"/>
          <ac:spMkLst>
            <pc:docMk/>
            <pc:sldMk cId="3035909466" sldId="258"/>
            <ac:spMk id="4" creationId="{79681BEE-B61A-B58A-4B1D-B76F460F4C2A}"/>
          </ac:spMkLst>
        </pc:spChg>
        <pc:spChg chg="mod">
          <ac:chgData name="Rosendahl_Finn" userId="S::firosendahl@schueler.berufskolleg.de::5b6670c0-d34e-4099-9f5d-2c8ab635f10d" providerId="AD" clId="Web-{D53C9575-1CBD-4239-AACE-980F0DF72D05}" dt="2023-09-26T10:56:52.124" v="663"/>
          <ac:spMkLst>
            <pc:docMk/>
            <pc:sldMk cId="3035909466" sldId="258"/>
            <ac:spMk id="5" creationId="{69805A4A-E01A-9CB6-52CE-6F303DE83901}"/>
          </ac:spMkLst>
        </pc:spChg>
      </pc:sldChg>
      <pc:sldChg chg="addSp delSp modSp mod setBg modClrScheme delDesignElem chgLayout">
        <pc:chgData name="Rosendahl_Finn" userId="S::firosendahl@schueler.berufskolleg.de::5b6670c0-d34e-4099-9f5d-2c8ab635f10d" providerId="AD" clId="Web-{D53C9575-1CBD-4239-AACE-980F0DF72D05}" dt="2023-09-26T10:57:29.392" v="664"/>
        <pc:sldMkLst>
          <pc:docMk/>
          <pc:sldMk cId="4129751297" sldId="259"/>
        </pc:sldMkLst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4129751297" sldId="259"/>
            <ac:spMk id="2" creationId="{2194A1FE-E09C-0428-F360-3F81AC8838DD}"/>
          </ac:spMkLst>
        </pc:spChg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4129751297" sldId="259"/>
            <ac:spMk id="3" creationId="{30E3D603-41D5-D165-5043-1780329164D7}"/>
          </ac:spMkLst>
        </pc:spChg>
        <pc:spChg chg="add del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4129751297" sldId="259"/>
            <ac:spMk id="8" creationId="{8651CFA9-6065-4243-AC48-858E359780B1}"/>
          </ac:spMkLst>
        </pc:spChg>
        <pc:spChg chg="add del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4129751297" sldId="259"/>
            <ac:spMk id="10" creationId="{37962AE0-6A1C-4B76-9D52-10E5E6D7D3BB}"/>
          </ac:spMkLst>
        </pc:spChg>
        <pc:picChg chg="add del">
          <ac:chgData name="Rosendahl_Finn" userId="S::firosendahl@schueler.berufskolleg.de::5b6670c0-d34e-4099-9f5d-2c8ab635f10d" providerId="AD" clId="Web-{D53C9575-1CBD-4239-AACE-980F0DF72D05}" dt="2023-09-26T10:57:29.392" v="664"/>
          <ac:picMkLst>
            <pc:docMk/>
            <pc:sldMk cId="4129751297" sldId="259"/>
            <ac:picMk id="12" creationId="{A72D06A1-BA08-4820-BBC8-B24DDB32A376}"/>
          </ac:picMkLst>
        </pc:picChg>
        <pc:picChg chg="add del">
          <ac:chgData name="Rosendahl_Finn" userId="S::firosendahl@schueler.berufskolleg.de::5b6670c0-d34e-4099-9f5d-2c8ab635f10d" providerId="AD" clId="Web-{D53C9575-1CBD-4239-AACE-980F0DF72D05}" dt="2023-09-26T10:57:29.392" v="664"/>
          <ac:picMkLst>
            <pc:docMk/>
            <pc:sldMk cId="4129751297" sldId="259"/>
            <ac:picMk id="14" creationId="{1295E665-0408-4072-94B3-49BA5ACBCBD3}"/>
          </ac:picMkLst>
        </pc:picChg>
      </pc:sldChg>
      <pc:sldChg chg="modSp mod modClrScheme chgLayout">
        <pc:chgData name="Rosendahl_Finn" userId="S::firosendahl@schueler.berufskolleg.de::5b6670c0-d34e-4099-9f5d-2c8ab635f10d" providerId="AD" clId="Web-{D53C9575-1CBD-4239-AACE-980F0DF72D05}" dt="2023-09-26T10:57:29.392" v="664"/>
        <pc:sldMkLst>
          <pc:docMk/>
          <pc:sldMk cId="2800718054" sldId="260"/>
        </pc:sldMkLst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2800718054" sldId="260"/>
            <ac:spMk id="2" creationId="{0BF58641-A282-9F84-9F8A-1DF0E13E703F}"/>
          </ac:spMkLst>
        </pc:spChg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2800718054" sldId="260"/>
            <ac:spMk id="3" creationId="{EA0E7BA1-0AD1-051A-DD96-499BD103B9DD}"/>
          </ac:spMkLst>
        </pc:spChg>
      </pc:sldChg>
      <pc:sldChg chg="modSp mod modClrScheme chgLayout">
        <pc:chgData name="Rosendahl_Finn" userId="S::firosendahl@schueler.berufskolleg.de::5b6670c0-d34e-4099-9f5d-2c8ab635f10d" providerId="AD" clId="Web-{D53C9575-1CBD-4239-AACE-980F0DF72D05}" dt="2023-09-26T10:57:29.392" v="664"/>
        <pc:sldMkLst>
          <pc:docMk/>
          <pc:sldMk cId="4036981800" sldId="261"/>
        </pc:sldMkLst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4036981800" sldId="261"/>
            <ac:spMk id="2" creationId="{2D3C66EB-907E-A639-AE50-6358B64E40EB}"/>
          </ac:spMkLst>
        </pc:spChg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4036981800" sldId="261"/>
            <ac:spMk id="3" creationId="{0AE55314-ACC3-0A2D-C6D3-168A4E3590B8}"/>
          </ac:spMkLst>
        </pc:spChg>
      </pc:sldChg>
      <pc:sldChg chg="modSp mod modClrScheme chgLayout">
        <pc:chgData name="Rosendahl_Finn" userId="S::firosendahl@schueler.berufskolleg.de::5b6670c0-d34e-4099-9f5d-2c8ab635f10d" providerId="AD" clId="Web-{D53C9575-1CBD-4239-AACE-980F0DF72D05}" dt="2023-09-26T10:57:29.392" v="664"/>
        <pc:sldMkLst>
          <pc:docMk/>
          <pc:sldMk cId="4202283412" sldId="262"/>
        </pc:sldMkLst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4202283412" sldId="262"/>
            <ac:spMk id="2" creationId="{843B718F-47E0-C235-0F25-7B2879A3B404}"/>
          </ac:spMkLst>
        </pc:spChg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4202283412" sldId="262"/>
            <ac:spMk id="3" creationId="{ACB8E5C2-FE92-F49F-000B-711CF934FCDD}"/>
          </ac:spMkLst>
        </pc:spChg>
      </pc:sldChg>
      <pc:sldChg chg="modSp mod modClrScheme chgLayout">
        <pc:chgData name="Rosendahl_Finn" userId="S::firosendahl@schueler.berufskolleg.de::5b6670c0-d34e-4099-9f5d-2c8ab635f10d" providerId="AD" clId="Web-{D53C9575-1CBD-4239-AACE-980F0DF72D05}" dt="2023-09-26T10:57:29.392" v="664"/>
        <pc:sldMkLst>
          <pc:docMk/>
          <pc:sldMk cId="1568303511" sldId="263"/>
        </pc:sldMkLst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1568303511" sldId="263"/>
            <ac:spMk id="2" creationId="{E5D4265D-DF1A-A9C8-4CA3-5A4EC8D50BD6}"/>
          </ac:spMkLst>
        </pc:spChg>
        <pc:spChg chg="mod ord">
          <ac:chgData name="Rosendahl_Finn" userId="S::firosendahl@schueler.berufskolleg.de::5b6670c0-d34e-4099-9f5d-2c8ab635f10d" providerId="AD" clId="Web-{D53C9575-1CBD-4239-AACE-980F0DF72D05}" dt="2023-09-26T10:57:29.392" v="664"/>
          <ac:spMkLst>
            <pc:docMk/>
            <pc:sldMk cId="1568303511" sldId="263"/>
            <ac:spMk id="3" creationId="{2E76A265-BE0B-9D0B-BA89-4B969CD5313E}"/>
          </ac:spMkLst>
        </pc:spChg>
      </pc:sldChg>
      <pc:sldChg chg="addSp modSp new del mod setBg">
        <pc:chgData name="Rosendahl_Finn" userId="S::firosendahl@schueler.berufskolleg.de::5b6670c0-d34e-4099-9f5d-2c8ab635f10d" providerId="AD" clId="Web-{D53C9575-1CBD-4239-AACE-980F0DF72D05}" dt="2023-09-26T10:51:37.776" v="650"/>
        <pc:sldMkLst>
          <pc:docMk/>
          <pc:sldMk cId="1376737933" sldId="264"/>
        </pc:sldMkLst>
        <pc:spChg chg="mod">
          <ac:chgData name="Rosendahl_Finn" userId="S::firosendahl@schueler.berufskolleg.de::5b6670c0-d34e-4099-9f5d-2c8ab635f10d" providerId="AD" clId="Web-{D53C9575-1CBD-4239-AACE-980F0DF72D05}" dt="2023-09-26T10:51:21.650" v="649"/>
          <ac:spMkLst>
            <pc:docMk/>
            <pc:sldMk cId="1376737933" sldId="264"/>
            <ac:spMk id="2" creationId="{BC8BA90E-3936-7166-C460-BF7E660C92A6}"/>
          </ac:spMkLst>
        </pc:spChg>
        <pc:spChg chg="mod">
          <ac:chgData name="Rosendahl_Finn" userId="S::firosendahl@schueler.berufskolleg.de::5b6670c0-d34e-4099-9f5d-2c8ab635f10d" providerId="AD" clId="Web-{D53C9575-1CBD-4239-AACE-980F0DF72D05}" dt="2023-09-26T10:51:21.650" v="649"/>
          <ac:spMkLst>
            <pc:docMk/>
            <pc:sldMk cId="1376737933" sldId="264"/>
            <ac:spMk id="3" creationId="{DFC8C53B-0374-6AC1-F0A0-AB4D7E7C7B9F}"/>
          </ac:spMkLst>
        </pc:spChg>
        <pc:spChg chg="add">
          <ac:chgData name="Rosendahl_Finn" userId="S::firosendahl@schueler.berufskolleg.de::5b6670c0-d34e-4099-9f5d-2c8ab635f10d" providerId="AD" clId="Web-{D53C9575-1CBD-4239-AACE-980F0DF72D05}" dt="2023-09-26T10:51:21.650" v="649"/>
          <ac:spMkLst>
            <pc:docMk/>
            <pc:sldMk cId="1376737933" sldId="264"/>
            <ac:spMk id="8" creationId="{8651CFA9-6065-4243-AC48-858E359780B1}"/>
          </ac:spMkLst>
        </pc:spChg>
        <pc:spChg chg="add">
          <ac:chgData name="Rosendahl_Finn" userId="S::firosendahl@schueler.berufskolleg.de::5b6670c0-d34e-4099-9f5d-2c8ab635f10d" providerId="AD" clId="Web-{D53C9575-1CBD-4239-AACE-980F0DF72D05}" dt="2023-09-26T10:51:21.650" v="649"/>
          <ac:spMkLst>
            <pc:docMk/>
            <pc:sldMk cId="1376737933" sldId="264"/>
            <ac:spMk id="10" creationId="{37962AE0-6A1C-4B76-9D52-10E5E6D7D3BB}"/>
          </ac:spMkLst>
        </pc:spChg>
        <pc:picChg chg="add">
          <ac:chgData name="Rosendahl_Finn" userId="S::firosendahl@schueler.berufskolleg.de::5b6670c0-d34e-4099-9f5d-2c8ab635f10d" providerId="AD" clId="Web-{D53C9575-1CBD-4239-AACE-980F0DF72D05}" dt="2023-09-26T10:51:21.650" v="649"/>
          <ac:picMkLst>
            <pc:docMk/>
            <pc:sldMk cId="1376737933" sldId="264"/>
            <ac:picMk id="12" creationId="{A72D06A1-BA08-4820-BBC8-B24DDB32A376}"/>
          </ac:picMkLst>
        </pc:picChg>
        <pc:picChg chg="add">
          <ac:chgData name="Rosendahl_Finn" userId="S::firosendahl@schueler.berufskolleg.de::5b6670c0-d34e-4099-9f5d-2c8ab635f10d" providerId="AD" clId="Web-{D53C9575-1CBD-4239-AACE-980F0DF72D05}" dt="2023-09-26T10:51:21.650" v="649"/>
          <ac:picMkLst>
            <pc:docMk/>
            <pc:sldMk cId="1376737933" sldId="264"/>
            <ac:picMk id="14" creationId="{1295E665-0408-4072-94B3-49BA5ACBCBD3}"/>
          </ac:picMkLst>
        </pc:picChg>
      </pc:sldChg>
      <pc:sldMasterChg chg="del delSldLayout">
        <pc:chgData name="Rosendahl_Finn" userId="S::firosendahl@schueler.berufskolleg.de::5b6670c0-d34e-4099-9f5d-2c8ab635f10d" providerId="AD" clId="Web-{D53C9575-1CBD-4239-AACE-980F0DF72D05}" dt="2023-09-26T10:28:57.068" v="0"/>
        <pc:sldMasterMkLst>
          <pc:docMk/>
          <pc:sldMasterMk cId="2460954070" sldId="2147483660"/>
        </pc:sldMasterMkLst>
        <pc:sldLayoutChg chg="del">
          <pc:chgData name="Rosendahl_Finn" userId="S::firosendahl@schueler.berufskolleg.de::5b6670c0-d34e-4099-9f5d-2c8ab635f10d" providerId="AD" clId="Web-{D53C9575-1CBD-4239-AACE-980F0DF72D05}" dt="2023-09-26T10:28:57.068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Rosendahl_Finn" userId="S::firosendahl@schueler.berufskolleg.de::5b6670c0-d34e-4099-9f5d-2c8ab635f10d" providerId="AD" clId="Web-{D53C9575-1CBD-4239-AACE-980F0DF72D05}" dt="2023-09-26T10:28:57.068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Rosendahl_Finn" userId="S::firosendahl@schueler.berufskolleg.de::5b6670c0-d34e-4099-9f5d-2c8ab635f10d" providerId="AD" clId="Web-{D53C9575-1CBD-4239-AACE-980F0DF72D05}" dt="2023-09-26T10:28:57.068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Rosendahl_Finn" userId="S::firosendahl@schueler.berufskolleg.de::5b6670c0-d34e-4099-9f5d-2c8ab635f10d" providerId="AD" clId="Web-{D53C9575-1CBD-4239-AACE-980F0DF72D05}" dt="2023-09-26T10:28:57.068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Rosendahl_Finn" userId="S::firosendahl@schueler.berufskolleg.de::5b6670c0-d34e-4099-9f5d-2c8ab635f10d" providerId="AD" clId="Web-{D53C9575-1CBD-4239-AACE-980F0DF72D05}" dt="2023-09-26T10:28:57.068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Rosendahl_Finn" userId="S::firosendahl@schueler.berufskolleg.de::5b6670c0-d34e-4099-9f5d-2c8ab635f10d" providerId="AD" clId="Web-{D53C9575-1CBD-4239-AACE-980F0DF72D05}" dt="2023-09-26T10:28:57.068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Rosendahl_Finn" userId="S::firosendahl@schueler.berufskolleg.de::5b6670c0-d34e-4099-9f5d-2c8ab635f10d" providerId="AD" clId="Web-{D53C9575-1CBD-4239-AACE-980F0DF72D05}" dt="2023-09-26T10:28:57.068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Rosendahl_Finn" userId="S::firosendahl@schueler.berufskolleg.de::5b6670c0-d34e-4099-9f5d-2c8ab635f10d" providerId="AD" clId="Web-{D53C9575-1CBD-4239-AACE-980F0DF72D05}" dt="2023-09-26T10:28:57.068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Rosendahl_Finn" userId="S::firosendahl@schueler.berufskolleg.de::5b6670c0-d34e-4099-9f5d-2c8ab635f10d" providerId="AD" clId="Web-{D53C9575-1CBD-4239-AACE-980F0DF72D05}" dt="2023-09-26T10:28:57.068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Rosendahl_Finn" userId="S::firosendahl@schueler.berufskolleg.de::5b6670c0-d34e-4099-9f5d-2c8ab635f10d" providerId="AD" clId="Web-{D53C9575-1CBD-4239-AACE-980F0DF72D05}" dt="2023-09-26T10:28:57.068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Rosendahl_Finn" userId="S::firosendahl@schueler.berufskolleg.de::5b6670c0-d34e-4099-9f5d-2c8ab635f10d" providerId="AD" clId="Web-{D53C9575-1CBD-4239-AACE-980F0DF72D05}" dt="2023-09-26T10:28:57.068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Rosendahl_Finn" userId="S::firosendahl@schueler.berufskolleg.de::5b6670c0-d34e-4099-9f5d-2c8ab635f10d" providerId="AD" clId="Web-{D53C9575-1CBD-4239-AACE-980F0DF72D05}" dt="2023-09-26T10:29:50.258" v="12"/>
        <pc:sldMasterMkLst>
          <pc:docMk/>
          <pc:sldMasterMk cId="2099370367" sldId="2147483672"/>
        </pc:sldMasterMkLst>
        <pc:sldLayoutChg chg="add del">
          <pc:chgData name="Rosendahl_Finn" userId="S::firosendahl@schueler.berufskolleg.de::5b6670c0-d34e-4099-9f5d-2c8ab635f10d" providerId="AD" clId="Web-{D53C9575-1CBD-4239-AACE-980F0DF72D05}" dt="2023-09-26T10:29:50.258" v="12"/>
          <pc:sldLayoutMkLst>
            <pc:docMk/>
            <pc:sldMasterMk cId="2099370367" sldId="2147483672"/>
            <pc:sldLayoutMk cId="1708341139" sldId="2147483673"/>
          </pc:sldLayoutMkLst>
        </pc:sldLayoutChg>
        <pc:sldLayoutChg chg="add del replId">
          <pc:chgData name="Rosendahl_Finn" userId="S::firosendahl@schueler.berufskolleg.de::5b6670c0-d34e-4099-9f5d-2c8ab635f10d" providerId="AD" clId="Web-{D53C9575-1CBD-4239-AACE-980F0DF72D05}" dt="2023-09-26T10:29:50.258" v="12"/>
          <pc:sldLayoutMkLst>
            <pc:docMk/>
            <pc:sldMasterMk cId="2099370367" sldId="2147483672"/>
            <pc:sldLayoutMk cId="3954948548" sldId="2147483674"/>
          </pc:sldLayoutMkLst>
        </pc:sldLayoutChg>
        <pc:sldLayoutChg chg="add del replId">
          <pc:chgData name="Rosendahl_Finn" userId="S::firosendahl@schueler.berufskolleg.de::5b6670c0-d34e-4099-9f5d-2c8ab635f10d" providerId="AD" clId="Web-{D53C9575-1CBD-4239-AACE-980F0DF72D05}" dt="2023-09-26T10:29:50.258" v="12"/>
          <pc:sldLayoutMkLst>
            <pc:docMk/>
            <pc:sldMasterMk cId="2099370367" sldId="2147483672"/>
            <pc:sldLayoutMk cId="2537015303" sldId="2147483675"/>
          </pc:sldLayoutMkLst>
        </pc:sldLayoutChg>
        <pc:sldLayoutChg chg="add del replId">
          <pc:chgData name="Rosendahl_Finn" userId="S::firosendahl@schueler.berufskolleg.de::5b6670c0-d34e-4099-9f5d-2c8ab635f10d" providerId="AD" clId="Web-{D53C9575-1CBD-4239-AACE-980F0DF72D05}" dt="2023-09-26T10:29:50.258" v="12"/>
          <pc:sldLayoutMkLst>
            <pc:docMk/>
            <pc:sldMasterMk cId="2099370367" sldId="2147483672"/>
            <pc:sldLayoutMk cId="2530049998" sldId="2147483676"/>
          </pc:sldLayoutMkLst>
        </pc:sldLayoutChg>
        <pc:sldLayoutChg chg="add del replId">
          <pc:chgData name="Rosendahl_Finn" userId="S::firosendahl@schueler.berufskolleg.de::5b6670c0-d34e-4099-9f5d-2c8ab635f10d" providerId="AD" clId="Web-{D53C9575-1CBD-4239-AACE-980F0DF72D05}" dt="2023-09-26T10:29:50.258" v="12"/>
          <pc:sldLayoutMkLst>
            <pc:docMk/>
            <pc:sldMasterMk cId="2099370367" sldId="2147483672"/>
            <pc:sldLayoutMk cId="1775001885" sldId="2147483677"/>
          </pc:sldLayoutMkLst>
        </pc:sldLayoutChg>
        <pc:sldLayoutChg chg="add del replId">
          <pc:chgData name="Rosendahl_Finn" userId="S::firosendahl@schueler.berufskolleg.de::5b6670c0-d34e-4099-9f5d-2c8ab635f10d" providerId="AD" clId="Web-{D53C9575-1CBD-4239-AACE-980F0DF72D05}" dt="2023-09-26T10:29:50.258" v="12"/>
          <pc:sldLayoutMkLst>
            <pc:docMk/>
            <pc:sldMasterMk cId="2099370367" sldId="2147483672"/>
            <pc:sldLayoutMk cId="4176270255" sldId="2147483678"/>
          </pc:sldLayoutMkLst>
        </pc:sldLayoutChg>
        <pc:sldLayoutChg chg="add del replId">
          <pc:chgData name="Rosendahl_Finn" userId="S::firosendahl@schueler.berufskolleg.de::5b6670c0-d34e-4099-9f5d-2c8ab635f10d" providerId="AD" clId="Web-{D53C9575-1CBD-4239-AACE-980F0DF72D05}" dt="2023-09-26T10:29:50.258" v="12"/>
          <pc:sldLayoutMkLst>
            <pc:docMk/>
            <pc:sldMasterMk cId="2099370367" sldId="2147483672"/>
            <pc:sldLayoutMk cId="2251314580" sldId="2147483679"/>
          </pc:sldLayoutMkLst>
        </pc:sldLayoutChg>
        <pc:sldLayoutChg chg="add del replId">
          <pc:chgData name="Rosendahl_Finn" userId="S::firosendahl@schueler.berufskolleg.de::5b6670c0-d34e-4099-9f5d-2c8ab635f10d" providerId="AD" clId="Web-{D53C9575-1CBD-4239-AACE-980F0DF72D05}" dt="2023-09-26T10:29:50.258" v="12"/>
          <pc:sldLayoutMkLst>
            <pc:docMk/>
            <pc:sldMasterMk cId="2099370367" sldId="2147483672"/>
            <pc:sldLayoutMk cId="860859819" sldId="2147483680"/>
          </pc:sldLayoutMkLst>
        </pc:sldLayoutChg>
        <pc:sldLayoutChg chg="add del replId">
          <pc:chgData name="Rosendahl_Finn" userId="S::firosendahl@schueler.berufskolleg.de::5b6670c0-d34e-4099-9f5d-2c8ab635f10d" providerId="AD" clId="Web-{D53C9575-1CBD-4239-AACE-980F0DF72D05}" dt="2023-09-26T10:29:50.258" v="12"/>
          <pc:sldLayoutMkLst>
            <pc:docMk/>
            <pc:sldMasterMk cId="2099370367" sldId="2147483672"/>
            <pc:sldLayoutMk cId="4254437969" sldId="2147483681"/>
          </pc:sldLayoutMkLst>
        </pc:sldLayoutChg>
        <pc:sldLayoutChg chg="add del replId">
          <pc:chgData name="Rosendahl_Finn" userId="S::firosendahl@schueler.berufskolleg.de::5b6670c0-d34e-4099-9f5d-2c8ab635f10d" providerId="AD" clId="Web-{D53C9575-1CBD-4239-AACE-980F0DF72D05}" dt="2023-09-26T10:29:50.258" v="12"/>
          <pc:sldLayoutMkLst>
            <pc:docMk/>
            <pc:sldMasterMk cId="2099370367" sldId="2147483672"/>
            <pc:sldLayoutMk cId="1383180470" sldId="2147483682"/>
          </pc:sldLayoutMkLst>
        </pc:sldLayoutChg>
        <pc:sldLayoutChg chg="add del replId">
          <pc:chgData name="Rosendahl_Finn" userId="S::firosendahl@schueler.berufskolleg.de::5b6670c0-d34e-4099-9f5d-2c8ab635f10d" providerId="AD" clId="Web-{D53C9575-1CBD-4239-AACE-980F0DF72D05}" dt="2023-09-26T10:29:50.258" v="12"/>
          <pc:sldLayoutMkLst>
            <pc:docMk/>
            <pc:sldMasterMk cId="2099370367" sldId="2147483672"/>
            <pc:sldLayoutMk cId="2759897086" sldId="2147483683"/>
          </pc:sldLayoutMkLst>
        </pc:sldLayoutChg>
      </pc:sldMasterChg>
      <pc:sldMasterChg chg="add del addSldLayout delSldLayout">
        <pc:chgData name="Rosendahl_Finn" userId="S::firosendahl@schueler.berufskolleg.de::5b6670c0-d34e-4099-9f5d-2c8ab635f10d" providerId="AD" clId="Web-{D53C9575-1CBD-4239-AACE-980F0DF72D05}" dt="2023-09-26T10:29:50.180" v="11"/>
        <pc:sldMasterMkLst>
          <pc:docMk/>
          <pc:sldMasterMk cId="1467911270" sldId="2147483720"/>
        </pc:sldMasterMkLst>
        <pc:sldLayoutChg chg="add del">
          <pc:chgData name="Rosendahl_Finn" userId="S::firosendahl@schueler.berufskolleg.de::5b6670c0-d34e-4099-9f5d-2c8ab635f10d" providerId="AD" clId="Web-{D53C9575-1CBD-4239-AACE-980F0DF72D05}" dt="2023-09-26T10:29:50.180" v="11"/>
          <pc:sldLayoutMkLst>
            <pc:docMk/>
            <pc:sldMasterMk cId="1467911270" sldId="2147483720"/>
            <pc:sldLayoutMk cId="1324545342" sldId="2147483709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29:50.180" v="11"/>
          <pc:sldLayoutMkLst>
            <pc:docMk/>
            <pc:sldMasterMk cId="1467911270" sldId="2147483720"/>
            <pc:sldLayoutMk cId="4220503557" sldId="2147483710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29:50.180" v="11"/>
          <pc:sldLayoutMkLst>
            <pc:docMk/>
            <pc:sldMasterMk cId="1467911270" sldId="2147483720"/>
            <pc:sldLayoutMk cId="2461810956" sldId="2147483711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29:50.180" v="11"/>
          <pc:sldLayoutMkLst>
            <pc:docMk/>
            <pc:sldMasterMk cId="1467911270" sldId="2147483720"/>
            <pc:sldLayoutMk cId="2414308521" sldId="2147483712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29:50.180" v="11"/>
          <pc:sldLayoutMkLst>
            <pc:docMk/>
            <pc:sldMasterMk cId="1467911270" sldId="2147483720"/>
            <pc:sldLayoutMk cId="718308863" sldId="2147483713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29:50.180" v="11"/>
          <pc:sldLayoutMkLst>
            <pc:docMk/>
            <pc:sldMasterMk cId="1467911270" sldId="2147483720"/>
            <pc:sldLayoutMk cId="1676823615" sldId="2147483714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29:50.180" v="11"/>
          <pc:sldLayoutMkLst>
            <pc:docMk/>
            <pc:sldMasterMk cId="1467911270" sldId="2147483720"/>
            <pc:sldLayoutMk cId="5157" sldId="2147483715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29:50.180" v="11"/>
          <pc:sldLayoutMkLst>
            <pc:docMk/>
            <pc:sldMasterMk cId="1467911270" sldId="2147483720"/>
            <pc:sldLayoutMk cId="1904308433" sldId="2147483716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29:50.180" v="11"/>
          <pc:sldLayoutMkLst>
            <pc:docMk/>
            <pc:sldMasterMk cId="1467911270" sldId="2147483720"/>
            <pc:sldLayoutMk cId="3670268281" sldId="2147483717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29:50.180" v="11"/>
          <pc:sldLayoutMkLst>
            <pc:docMk/>
            <pc:sldMasterMk cId="1467911270" sldId="2147483720"/>
            <pc:sldLayoutMk cId="1893332344" sldId="2147483718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29:50.180" v="11"/>
          <pc:sldLayoutMkLst>
            <pc:docMk/>
            <pc:sldMasterMk cId="1467911270" sldId="2147483720"/>
            <pc:sldLayoutMk cId="2829447005" sldId="2147483719"/>
          </pc:sldLayoutMkLst>
        </pc:sldLayoutChg>
      </pc:sldMasterChg>
      <pc:sldMasterChg chg="add del addSldLayout delSldLayout">
        <pc:chgData name="Rosendahl_Finn" userId="S::firosendahl@schueler.berufskolleg.de::5b6670c0-d34e-4099-9f5d-2c8ab635f10d" providerId="AD" clId="Web-{D53C9575-1CBD-4239-AACE-980F0DF72D05}" dt="2023-09-26T10:57:29.392" v="664"/>
        <pc:sldMasterMkLst>
          <pc:docMk/>
          <pc:sldMasterMk cId="3849929176" sldId="2147483733"/>
        </pc:sldMasterMkLst>
        <pc:sldLayoutChg chg="add del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3849929176" sldId="2147483733"/>
            <pc:sldLayoutMk cId="358915271" sldId="2147483722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3849929176" sldId="2147483733"/>
            <pc:sldLayoutMk cId="1125388398" sldId="2147483723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3849929176" sldId="2147483733"/>
            <pc:sldLayoutMk cId="3347408829" sldId="2147483724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3849929176" sldId="2147483733"/>
            <pc:sldLayoutMk cId="745483779" sldId="2147483725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3849929176" sldId="2147483733"/>
            <pc:sldLayoutMk cId="3897701254" sldId="2147483726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3849929176" sldId="2147483733"/>
            <pc:sldLayoutMk cId="2061317371" sldId="2147483727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3849929176" sldId="2147483733"/>
            <pc:sldLayoutMk cId="377553331" sldId="2147483728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3849929176" sldId="2147483733"/>
            <pc:sldLayoutMk cId="2843092021" sldId="2147483729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3849929176" sldId="2147483733"/>
            <pc:sldLayoutMk cId="441004767" sldId="2147483730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3849929176" sldId="2147483733"/>
            <pc:sldLayoutMk cId="2947813566" sldId="2147483731"/>
          </pc:sldLayoutMkLst>
        </pc:sldLayoutChg>
        <pc:sldLayoutChg chg="add del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3849929176" sldId="2147483733"/>
            <pc:sldLayoutMk cId="2009332879" sldId="2147483732"/>
          </pc:sldLayoutMkLst>
        </pc:sldLayoutChg>
      </pc:sldMasterChg>
      <pc:sldMasterChg chg="add addSldLayout modSldLayout">
        <pc:chgData name="Rosendahl_Finn" userId="S::firosendahl@schueler.berufskolleg.de::5b6670c0-d34e-4099-9f5d-2c8ab635f10d" providerId="AD" clId="Web-{D53C9575-1CBD-4239-AACE-980F0DF72D05}" dt="2023-09-26T10:57:29.392" v="664"/>
        <pc:sldMasterMkLst>
          <pc:docMk/>
          <pc:sldMasterMk cId="1654667906" sldId="2147483734"/>
        </pc:sldMasterMkLst>
        <pc:sldLayoutChg chg="add mod replId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1654667906" sldId="2147483734"/>
            <pc:sldLayoutMk cId="267112583" sldId="2147483735"/>
          </pc:sldLayoutMkLst>
        </pc:sldLayoutChg>
        <pc:sldLayoutChg chg="add mod replId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1654667906" sldId="2147483734"/>
            <pc:sldLayoutMk cId="4258657396" sldId="2147483736"/>
          </pc:sldLayoutMkLst>
        </pc:sldLayoutChg>
        <pc:sldLayoutChg chg="add mod replId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1654667906" sldId="2147483734"/>
            <pc:sldLayoutMk cId="3672479638" sldId="2147483737"/>
          </pc:sldLayoutMkLst>
        </pc:sldLayoutChg>
        <pc:sldLayoutChg chg="add mod replId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1654667906" sldId="2147483734"/>
            <pc:sldLayoutMk cId="2190920132" sldId="2147483738"/>
          </pc:sldLayoutMkLst>
        </pc:sldLayoutChg>
        <pc:sldLayoutChg chg="add mod replId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1654667906" sldId="2147483734"/>
            <pc:sldLayoutMk cId="4018349784" sldId="2147483739"/>
          </pc:sldLayoutMkLst>
        </pc:sldLayoutChg>
        <pc:sldLayoutChg chg="add mod replId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1654667906" sldId="2147483734"/>
            <pc:sldLayoutMk cId="3206297534" sldId="2147483740"/>
          </pc:sldLayoutMkLst>
        </pc:sldLayoutChg>
        <pc:sldLayoutChg chg="add mod replId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1654667906" sldId="2147483734"/>
            <pc:sldLayoutMk cId="2270222850" sldId="2147483741"/>
          </pc:sldLayoutMkLst>
        </pc:sldLayoutChg>
        <pc:sldLayoutChg chg="add mod replId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1654667906" sldId="2147483734"/>
            <pc:sldLayoutMk cId="4035152306" sldId="2147483742"/>
          </pc:sldLayoutMkLst>
        </pc:sldLayoutChg>
        <pc:sldLayoutChg chg="add mod replId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1654667906" sldId="2147483734"/>
            <pc:sldLayoutMk cId="2340665758" sldId="2147483743"/>
          </pc:sldLayoutMkLst>
        </pc:sldLayoutChg>
        <pc:sldLayoutChg chg="add mod replId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1654667906" sldId="2147483734"/>
            <pc:sldLayoutMk cId="3230618720" sldId="2147483744"/>
          </pc:sldLayoutMkLst>
        </pc:sldLayoutChg>
        <pc:sldLayoutChg chg="add mod replId">
          <pc:chgData name="Rosendahl_Finn" userId="S::firosendahl@schueler.berufskolleg.de::5b6670c0-d34e-4099-9f5d-2c8ab635f10d" providerId="AD" clId="Web-{D53C9575-1CBD-4239-AACE-980F0DF72D05}" dt="2023-09-26T10:57:29.392" v="664"/>
          <pc:sldLayoutMkLst>
            <pc:docMk/>
            <pc:sldMasterMk cId="1654667906" sldId="2147483734"/>
            <pc:sldLayoutMk cId="603745610" sldId="2147483745"/>
          </pc:sldLayoutMkLst>
        </pc:sldLayoutChg>
      </pc:sldMasterChg>
    </pc:docChg>
  </pc:docChgLst>
  <pc:docChgLst>
    <pc:chgData name="Gastbenutzer" userId="S::urn:spo:anon#78699d7f3cd7e68b55089ee9edb611bc47eaadd82fe6d8da4eb2d14d9e6b2f3b::" providerId="AD" clId="Web-{1791B02C-F0E7-4875-B3A2-DFB37BEB5420}"/>
    <pc:docChg chg="modSld">
      <pc:chgData name="Gastbenutzer" userId="S::urn:spo:anon#78699d7f3cd7e68b55089ee9edb611bc47eaadd82fe6d8da4eb2d14d9e6b2f3b::" providerId="AD" clId="Web-{1791B02C-F0E7-4875-B3A2-DFB37BEB5420}" dt="2023-10-16T09:17:09.573" v="343" actId="20577"/>
      <pc:docMkLst>
        <pc:docMk/>
      </pc:docMkLst>
      <pc:sldChg chg="modSp">
        <pc:chgData name="Gastbenutzer" userId="S::urn:spo:anon#78699d7f3cd7e68b55089ee9edb611bc47eaadd82fe6d8da4eb2d14d9e6b2f3b::" providerId="AD" clId="Web-{1791B02C-F0E7-4875-B3A2-DFB37BEB5420}" dt="2023-10-16T09:17:09.573" v="343" actId="20577"/>
        <pc:sldMkLst>
          <pc:docMk/>
          <pc:sldMk cId="4202283412" sldId="262"/>
        </pc:sldMkLst>
        <pc:spChg chg="mod">
          <ac:chgData name="Gastbenutzer" userId="S::urn:spo:anon#78699d7f3cd7e68b55089ee9edb611bc47eaadd82fe6d8da4eb2d14d9e6b2f3b::" providerId="AD" clId="Web-{1791B02C-F0E7-4875-B3A2-DFB37BEB5420}" dt="2023-10-16T09:17:09.573" v="343" actId="20577"/>
          <ac:spMkLst>
            <pc:docMk/>
            <pc:sldMk cId="4202283412" sldId="262"/>
            <ac:spMk id="3" creationId="{ACB8E5C2-FE92-F49F-000B-711CF934FCDD}"/>
          </ac:spMkLst>
        </pc:spChg>
      </pc:sldChg>
    </pc:docChg>
  </pc:docChgLst>
  <pc:docChgLst>
    <pc:chgData name="Brixius_Justus" userId="S::jubrixius@schueler.berufskolleg.de::c9ba8ee0-a147-47ac-b5cb-2ef6c5825b4b" providerId="AD" clId="Web-{E01CF50D-1CE0-2875-8999-88EEF3BFFB46}"/>
    <pc:docChg chg="mod modSld">
      <pc:chgData name="Brixius_Justus" userId="S::jubrixius@schueler.berufskolleg.de::c9ba8ee0-a147-47ac-b5cb-2ef6c5825b4b" providerId="AD" clId="Web-{E01CF50D-1CE0-2875-8999-88EEF3BFFB46}" dt="2023-10-22T19:49:53.637" v="531"/>
      <pc:docMkLst>
        <pc:docMk/>
      </pc:docMkLst>
      <pc:sldChg chg="delSp">
        <pc:chgData name="Brixius_Justus" userId="S::jubrixius@schueler.berufskolleg.de::c9ba8ee0-a147-47ac-b5cb-2ef6c5825b4b" providerId="AD" clId="Web-{E01CF50D-1CE0-2875-8999-88EEF3BFFB46}" dt="2023-10-22T18:42:17.910" v="2"/>
        <pc:sldMkLst>
          <pc:docMk/>
          <pc:sldMk cId="109857222" sldId="256"/>
        </pc:sldMkLst>
        <pc:spChg chg="del">
          <ac:chgData name="Brixius_Justus" userId="S::jubrixius@schueler.berufskolleg.de::c9ba8ee0-a147-47ac-b5cb-2ef6c5825b4b" providerId="AD" clId="Web-{E01CF50D-1CE0-2875-8999-88EEF3BFFB46}" dt="2023-10-22T18:42:17.910" v="2"/>
          <ac:spMkLst>
            <pc:docMk/>
            <pc:sldMk cId="109857222" sldId="256"/>
            <ac:spMk id="3" creationId="{72D97F02-8CBF-7748-7175-E1EA78B3FE6B}"/>
          </ac:spMkLst>
        </pc:spChg>
      </pc:sldChg>
      <pc:sldChg chg="modSp">
        <pc:chgData name="Brixius_Justus" userId="S::jubrixius@schueler.berufskolleg.de::c9ba8ee0-a147-47ac-b5cb-2ef6c5825b4b" providerId="AD" clId="Web-{E01CF50D-1CE0-2875-8999-88EEF3BFFB46}" dt="2023-10-22T19:46:17.740" v="511" actId="20577"/>
        <pc:sldMkLst>
          <pc:docMk/>
          <pc:sldMk cId="3035909466" sldId="258"/>
        </pc:sldMkLst>
        <pc:spChg chg="mod">
          <ac:chgData name="Brixius_Justus" userId="S::jubrixius@schueler.berufskolleg.de::c9ba8ee0-a147-47ac-b5cb-2ef6c5825b4b" providerId="AD" clId="Web-{E01CF50D-1CE0-2875-8999-88EEF3BFFB46}" dt="2023-10-22T19:46:17.740" v="511" actId="20577"/>
          <ac:spMkLst>
            <pc:docMk/>
            <pc:sldMk cId="3035909466" sldId="258"/>
            <ac:spMk id="3" creationId="{DA2DB27E-AD1D-5859-7F06-97898D5DB592}"/>
          </ac:spMkLst>
        </pc:spChg>
      </pc:sldChg>
      <pc:sldChg chg="modSp addCm modCm">
        <pc:chgData name="Brixius_Justus" userId="S::jubrixius@schueler.berufskolleg.de::c9ba8ee0-a147-47ac-b5cb-2ef6c5825b4b" providerId="AD" clId="Web-{E01CF50D-1CE0-2875-8999-88EEF3BFFB46}" dt="2023-10-22T19:49:53.637" v="531"/>
        <pc:sldMkLst>
          <pc:docMk/>
          <pc:sldMk cId="4036981800" sldId="261"/>
        </pc:sldMkLst>
        <pc:graphicFrameChg chg="mod modGraphic">
          <ac:chgData name="Brixius_Justus" userId="S::jubrixius@schueler.berufskolleg.de::c9ba8ee0-a147-47ac-b5cb-2ef6c5825b4b" providerId="AD" clId="Web-{E01CF50D-1CE0-2875-8999-88EEF3BFFB46}" dt="2023-10-22T19:43:48.996" v="504"/>
          <ac:graphicFrameMkLst>
            <pc:docMk/>
            <pc:sldMk cId="4036981800" sldId="261"/>
            <ac:graphicFrameMk id="13" creationId="{60690646-17D0-D198-EDA6-158C500A6367}"/>
          </ac:graphicFrameMkLst>
        </pc:graphicFrameChg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Brixius_Justus" userId="S::jubrixius@schueler.berufskolleg.de::c9ba8ee0-a147-47ac-b5cb-2ef6c5825b4b" providerId="AD" clId="Web-{E01CF50D-1CE0-2875-8999-88EEF3BFFB46}" dt="2023-10-22T19:49:53.637" v="531"/>
              <pc2:cmMkLst xmlns:pc2="http://schemas.microsoft.com/office/powerpoint/2019/9/main/command">
                <pc:docMk/>
                <pc:sldMk cId="4036981800" sldId="261"/>
                <pc2:cmMk id="{E43AD9D7-0C71-4881-A526-EDA6F5A341F1}"/>
              </pc2:cmMkLst>
            </pc226:cmChg>
          </p:ext>
        </pc:extLst>
      </pc:sldChg>
      <pc:sldChg chg="modSp">
        <pc:chgData name="Brixius_Justus" userId="S::jubrixius@schueler.berufskolleg.de::c9ba8ee0-a147-47ac-b5cb-2ef6c5825b4b" providerId="AD" clId="Web-{E01CF50D-1CE0-2875-8999-88EEF3BFFB46}" dt="2023-10-22T19:47:52.633" v="523" actId="1076"/>
        <pc:sldMkLst>
          <pc:docMk/>
          <pc:sldMk cId="4202283412" sldId="262"/>
        </pc:sldMkLst>
        <pc:spChg chg="mod">
          <ac:chgData name="Brixius_Justus" userId="S::jubrixius@schueler.berufskolleg.de::c9ba8ee0-a147-47ac-b5cb-2ef6c5825b4b" providerId="AD" clId="Web-{E01CF50D-1CE0-2875-8999-88EEF3BFFB46}" dt="2023-10-22T19:47:31.664" v="512" actId="20577"/>
          <ac:spMkLst>
            <pc:docMk/>
            <pc:sldMk cId="4202283412" sldId="262"/>
            <ac:spMk id="3" creationId="{ACB8E5C2-FE92-F49F-000B-711CF934FCDD}"/>
          </ac:spMkLst>
        </pc:spChg>
        <pc:spChg chg="mod">
          <ac:chgData name="Brixius_Justus" userId="S::jubrixius@schueler.berufskolleg.de::c9ba8ee0-a147-47ac-b5cb-2ef6c5825b4b" providerId="AD" clId="Web-{E01CF50D-1CE0-2875-8999-88EEF3BFFB46}" dt="2023-10-22T19:47:47.227" v="518" actId="1076"/>
          <ac:spMkLst>
            <pc:docMk/>
            <pc:sldMk cId="4202283412" sldId="262"/>
            <ac:spMk id="11" creationId="{C3E9F319-F7DB-AD1B-73A4-A12E75136D64}"/>
          </ac:spMkLst>
        </pc:spChg>
        <pc:spChg chg="mod">
          <ac:chgData name="Brixius_Justus" userId="S::jubrixius@schueler.berufskolleg.de::c9ba8ee0-a147-47ac-b5cb-2ef6c5825b4b" providerId="AD" clId="Web-{E01CF50D-1CE0-2875-8999-88EEF3BFFB46}" dt="2023-10-22T19:47:47.242" v="519" actId="1076"/>
          <ac:spMkLst>
            <pc:docMk/>
            <pc:sldMk cId="4202283412" sldId="262"/>
            <ac:spMk id="14" creationId="{C127FDDF-2FCF-0C52-1A32-C306D01A5F8E}"/>
          </ac:spMkLst>
        </pc:spChg>
        <pc:spChg chg="mod">
          <ac:chgData name="Brixius_Justus" userId="S::jubrixius@schueler.berufskolleg.de::c9ba8ee0-a147-47ac-b5cb-2ef6c5825b4b" providerId="AD" clId="Web-{E01CF50D-1CE0-2875-8999-88EEF3BFFB46}" dt="2023-10-22T19:47:47.242" v="520" actId="1076"/>
          <ac:spMkLst>
            <pc:docMk/>
            <pc:sldMk cId="4202283412" sldId="262"/>
            <ac:spMk id="15" creationId="{C2474B6A-E163-CF39-2834-F17A6BA45C6B}"/>
          </ac:spMkLst>
        </pc:spChg>
        <pc:spChg chg="mod">
          <ac:chgData name="Brixius_Justus" userId="S::jubrixius@schueler.berufskolleg.de::c9ba8ee0-a147-47ac-b5cb-2ef6c5825b4b" providerId="AD" clId="Web-{E01CF50D-1CE0-2875-8999-88EEF3BFFB46}" dt="2023-10-22T19:47:47.258" v="521" actId="1076"/>
          <ac:spMkLst>
            <pc:docMk/>
            <pc:sldMk cId="4202283412" sldId="262"/>
            <ac:spMk id="16" creationId="{D806B22B-8BF3-10BA-3808-E35D9CC9D9AE}"/>
          </ac:spMkLst>
        </pc:spChg>
        <pc:spChg chg="mod">
          <ac:chgData name="Brixius_Justus" userId="S::jubrixius@schueler.berufskolleg.de::c9ba8ee0-a147-47ac-b5cb-2ef6c5825b4b" providerId="AD" clId="Web-{E01CF50D-1CE0-2875-8999-88EEF3BFFB46}" dt="2023-10-22T19:47:52.633" v="523" actId="1076"/>
          <ac:spMkLst>
            <pc:docMk/>
            <pc:sldMk cId="4202283412" sldId="262"/>
            <ac:spMk id="17" creationId="{30CB5CCA-03C4-6263-A4F8-B8CABEC08DAB}"/>
          </ac:spMkLst>
        </pc:spChg>
      </pc:sldChg>
      <pc:sldChg chg="modSp">
        <pc:chgData name="Brixius_Justus" userId="S::jubrixius@schueler.berufskolleg.de::c9ba8ee0-a147-47ac-b5cb-2ef6c5825b4b" providerId="AD" clId="Web-{E01CF50D-1CE0-2875-8999-88EEF3BFFB46}" dt="2023-10-22T19:44:36.045" v="507" actId="20577"/>
        <pc:sldMkLst>
          <pc:docMk/>
          <pc:sldMk cId="1568303511" sldId="263"/>
        </pc:sldMkLst>
        <pc:spChg chg="mod">
          <ac:chgData name="Brixius_Justus" userId="S::jubrixius@schueler.berufskolleg.de::c9ba8ee0-a147-47ac-b5cb-2ef6c5825b4b" providerId="AD" clId="Web-{E01CF50D-1CE0-2875-8999-88EEF3BFFB46}" dt="2023-10-22T19:44:36.045" v="507" actId="20577"/>
          <ac:spMkLst>
            <pc:docMk/>
            <pc:sldMk cId="1568303511" sldId="263"/>
            <ac:spMk id="10" creationId="{78EC9297-6080-F29E-93F0-99ECF896C15B}"/>
          </ac:spMkLst>
        </pc:spChg>
      </pc:sldChg>
      <pc:sldChg chg="modSp">
        <pc:chgData name="Brixius_Justus" userId="S::jubrixius@schueler.berufskolleg.de::c9ba8ee0-a147-47ac-b5cb-2ef6c5825b4b" providerId="AD" clId="Web-{E01CF50D-1CE0-2875-8999-88EEF3BFFB46}" dt="2023-10-22T19:48:03.993" v="526" actId="1076"/>
        <pc:sldMkLst>
          <pc:docMk/>
          <pc:sldMk cId="2836310324" sldId="264"/>
        </pc:sldMkLst>
        <pc:spChg chg="mod">
          <ac:chgData name="Brixius_Justus" userId="S::jubrixius@schueler.berufskolleg.de::c9ba8ee0-a147-47ac-b5cb-2ef6c5825b4b" providerId="AD" clId="Web-{E01CF50D-1CE0-2875-8999-88EEF3BFFB46}" dt="2023-10-22T19:48:01.415" v="525" actId="20577"/>
          <ac:spMkLst>
            <pc:docMk/>
            <pc:sldMk cId="2836310324" sldId="264"/>
            <ac:spMk id="3" creationId="{DA2DB27E-AD1D-5859-7F06-97898D5DB592}"/>
          </ac:spMkLst>
        </pc:spChg>
        <pc:spChg chg="mod">
          <ac:chgData name="Brixius_Justus" userId="S::jubrixius@schueler.berufskolleg.de::c9ba8ee0-a147-47ac-b5cb-2ef6c5825b4b" providerId="AD" clId="Web-{E01CF50D-1CE0-2875-8999-88EEF3BFFB46}" dt="2023-10-22T19:48:03.993" v="526" actId="1076"/>
          <ac:spMkLst>
            <pc:docMk/>
            <pc:sldMk cId="2836310324" sldId="264"/>
            <ac:spMk id="4" creationId="{26EF5A01-70B2-5E31-B3BF-8D6C8659E4C3}"/>
          </ac:spMkLst>
        </pc:spChg>
      </pc:sldChg>
      <pc:sldChg chg="modSp">
        <pc:chgData name="Brixius_Justus" userId="S::jubrixius@schueler.berufskolleg.de::c9ba8ee0-a147-47ac-b5cb-2ef6c5825b4b" providerId="AD" clId="Web-{E01CF50D-1CE0-2875-8999-88EEF3BFFB46}" dt="2023-10-22T19:48:18.962" v="530" actId="20577"/>
        <pc:sldMkLst>
          <pc:docMk/>
          <pc:sldMk cId="2219964834" sldId="265"/>
        </pc:sldMkLst>
        <pc:spChg chg="mod">
          <ac:chgData name="Brixius_Justus" userId="S::jubrixius@schueler.berufskolleg.de::c9ba8ee0-a147-47ac-b5cb-2ef6c5825b4b" providerId="AD" clId="Web-{E01CF50D-1CE0-2875-8999-88EEF3BFFB46}" dt="2023-10-22T19:48:15.556" v="528" actId="20577"/>
          <ac:spMkLst>
            <pc:docMk/>
            <pc:sldMk cId="2219964834" sldId="265"/>
            <ac:spMk id="3" creationId="{8DEA6A5E-82F8-FE1D-6AAE-1BD4B8F9AFB1}"/>
          </ac:spMkLst>
        </pc:spChg>
        <pc:spChg chg="mod">
          <ac:chgData name="Brixius_Justus" userId="S::jubrixius@schueler.berufskolleg.de::c9ba8ee0-a147-47ac-b5cb-2ef6c5825b4b" providerId="AD" clId="Web-{E01CF50D-1CE0-2875-8999-88EEF3BFFB46}" dt="2023-10-22T19:48:18.962" v="530" actId="20577"/>
          <ac:spMkLst>
            <pc:docMk/>
            <pc:sldMk cId="2219964834" sldId="265"/>
            <ac:spMk id="12" creationId="{289F6D49-57C1-CB9F-6AC7-190497C2E8DF}"/>
          </ac:spMkLst>
        </pc:spChg>
      </pc:sldChg>
    </pc:docChg>
  </pc:docChgLst>
  <pc:docChgLst>
    <pc:chgData name="Brixius_Justus" userId="S::jubrixius@schueler.berufskolleg.de::c9ba8ee0-a147-47ac-b5cb-2ef6c5825b4b" providerId="AD" clId="Web-{9CCD751D-C85E-6202-474D-6D31F7B7E656}"/>
    <pc:docChg chg="modSld">
      <pc:chgData name="Brixius_Justus" userId="S::jubrixius@schueler.berufskolleg.de::c9ba8ee0-a147-47ac-b5cb-2ef6c5825b4b" providerId="AD" clId="Web-{9CCD751D-C85E-6202-474D-6D31F7B7E656}" dt="2023-10-22T14:41:57.041" v="345"/>
      <pc:docMkLst>
        <pc:docMk/>
      </pc:docMkLst>
      <pc:sldChg chg="delSp modSp">
        <pc:chgData name="Brixius_Justus" userId="S::jubrixius@schueler.berufskolleg.de::c9ba8ee0-a147-47ac-b5cb-2ef6c5825b4b" providerId="AD" clId="Web-{9CCD751D-C85E-6202-474D-6D31F7B7E656}" dt="2023-10-22T14:41:57.041" v="345"/>
        <pc:sldMkLst>
          <pc:docMk/>
          <pc:sldMk cId="4036981800" sldId="261"/>
        </pc:sldMkLst>
        <pc:spChg chg="del">
          <ac:chgData name="Brixius_Justus" userId="S::jubrixius@schueler.berufskolleg.de::c9ba8ee0-a147-47ac-b5cb-2ef6c5825b4b" providerId="AD" clId="Web-{9CCD751D-C85E-6202-474D-6D31F7B7E656}" dt="2023-10-22T12:18:36.245" v="218"/>
          <ac:spMkLst>
            <pc:docMk/>
            <pc:sldMk cId="4036981800" sldId="261"/>
            <ac:spMk id="14" creationId="{6C00485D-57D2-C7D4-99D3-775D07320E1A}"/>
          </ac:spMkLst>
        </pc:spChg>
        <pc:graphicFrameChg chg="mod modGraphic">
          <ac:chgData name="Brixius_Justus" userId="S::jubrixius@schueler.berufskolleg.de::c9ba8ee0-a147-47ac-b5cb-2ef6c5825b4b" providerId="AD" clId="Web-{9CCD751D-C85E-6202-474D-6D31F7B7E656}" dt="2023-10-22T14:41:57.041" v="345"/>
          <ac:graphicFrameMkLst>
            <pc:docMk/>
            <pc:sldMk cId="4036981800" sldId="261"/>
            <ac:graphicFrameMk id="13" creationId="{60690646-17D0-D198-EDA6-158C500A6367}"/>
          </ac:graphicFrameMkLst>
        </pc:graphicFrameChg>
      </pc:sldChg>
      <pc:sldChg chg="modSp">
        <pc:chgData name="Brixius_Justus" userId="S::jubrixius@schueler.berufskolleg.de::c9ba8ee0-a147-47ac-b5cb-2ef6c5825b4b" providerId="AD" clId="Web-{9CCD751D-C85E-6202-474D-6D31F7B7E656}" dt="2023-10-22T12:24:28.008" v="294" actId="20577"/>
        <pc:sldMkLst>
          <pc:docMk/>
          <pc:sldMk cId="1568303511" sldId="263"/>
        </pc:sldMkLst>
        <pc:spChg chg="mod">
          <ac:chgData name="Brixius_Justus" userId="S::jubrixius@schueler.berufskolleg.de::c9ba8ee0-a147-47ac-b5cb-2ef6c5825b4b" providerId="AD" clId="Web-{9CCD751D-C85E-6202-474D-6D31F7B7E656}" dt="2023-10-22T12:24:28.008" v="294" actId="20577"/>
          <ac:spMkLst>
            <pc:docMk/>
            <pc:sldMk cId="1568303511" sldId="263"/>
            <ac:spMk id="10" creationId="{78EC9297-6080-F29E-93F0-99ECF896C15B}"/>
          </ac:spMkLst>
        </pc:spChg>
      </pc:sldChg>
      <pc:sldChg chg="modSp">
        <pc:chgData name="Brixius_Justus" userId="S::jubrixius@schueler.berufskolleg.de::c9ba8ee0-a147-47ac-b5cb-2ef6c5825b4b" providerId="AD" clId="Web-{9CCD751D-C85E-6202-474D-6D31F7B7E656}" dt="2023-10-22T14:23:10.367" v="331" actId="1076"/>
        <pc:sldMkLst>
          <pc:docMk/>
          <pc:sldMk cId="2836310324" sldId="264"/>
        </pc:sldMkLst>
        <pc:spChg chg="mod">
          <ac:chgData name="Brixius_Justus" userId="S::jubrixius@schueler.berufskolleg.de::c9ba8ee0-a147-47ac-b5cb-2ef6c5825b4b" providerId="AD" clId="Web-{9CCD751D-C85E-6202-474D-6D31F7B7E656}" dt="2023-10-22T14:23:05.805" v="330" actId="20577"/>
          <ac:spMkLst>
            <pc:docMk/>
            <pc:sldMk cId="2836310324" sldId="264"/>
            <ac:spMk id="3" creationId="{DA2DB27E-AD1D-5859-7F06-97898D5DB592}"/>
          </ac:spMkLst>
        </pc:spChg>
        <pc:spChg chg="mod">
          <ac:chgData name="Brixius_Justus" userId="S::jubrixius@schueler.berufskolleg.de::c9ba8ee0-a147-47ac-b5cb-2ef6c5825b4b" providerId="AD" clId="Web-{9CCD751D-C85E-6202-474D-6D31F7B7E656}" dt="2023-10-22T14:23:10.367" v="331" actId="1076"/>
          <ac:spMkLst>
            <pc:docMk/>
            <pc:sldMk cId="2836310324" sldId="264"/>
            <ac:spMk id="4" creationId="{26EF5A01-70B2-5E31-B3BF-8D6C8659E4C3}"/>
          </ac:spMkLst>
        </pc:spChg>
      </pc:sldChg>
    </pc:docChg>
  </pc:docChgLst>
  <pc:docChgLst>
    <pc:chgData name="Rosendahl_Finn" userId="S::firosendahl@schueler.berufskolleg.de::5b6670c0-d34e-4099-9f5d-2c8ab635f10d" providerId="AD" clId="Web-{B726EE01-BE39-4C95-A67E-36FBA2976426}"/>
    <pc:docChg chg="modSld">
      <pc:chgData name="Rosendahl_Finn" userId="S::firosendahl@schueler.berufskolleg.de::5b6670c0-d34e-4099-9f5d-2c8ab635f10d" providerId="AD" clId="Web-{B726EE01-BE39-4C95-A67E-36FBA2976426}" dt="2023-10-22T18:32:17.855" v="24" actId="20577"/>
      <pc:docMkLst>
        <pc:docMk/>
      </pc:docMkLst>
      <pc:sldChg chg="delAnim">
        <pc:chgData name="Rosendahl_Finn" userId="S::firosendahl@schueler.berufskolleg.de::5b6670c0-d34e-4099-9f5d-2c8ab635f10d" providerId="AD" clId="Web-{B726EE01-BE39-4C95-A67E-36FBA2976426}" dt="2023-10-22T18:29:33.813" v="0"/>
        <pc:sldMkLst>
          <pc:docMk/>
          <pc:sldMk cId="1785619662" sldId="257"/>
        </pc:sldMkLst>
      </pc:sldChg>
      <pc:sldChg chg="modSp">
        <pc:chgData name="Rosendahl_Finn" userId="S::firosendahl@schueler.berufskolleg.de::5b6670c0-d34e-4099-9f5d-2c8ab635f10d" providerId="AD" clId="Web-{B726EE01-BE39-4C95-A67E-36FBA2976426}" dt="2023-10-22T18:32:17.855" v="24" actId="20577"/>
        <pc:sldMkLst>
          <pc:docMk/>
          <pc:sldMk cId="1568303511" sldId="263"/>
        </pc:sldMkLst>
        <pc:spChg chg="mod">
          <ac:chgData name="Rosendahl_Finn" userId="S::firosendahl@schueler.berufskolleg.de::5b6670c0-d34e-4099-9f5d-2c8ab635f10d" providerId="AD" clId="Web-{B726EE01-BE39-4C95-A67E-36FBA2976426}" dt="2023-10-22T18:32:17.855" v="24" actId="20577"/>
          <ac:spMkLst>
            <pc:docMk/>
            <pc:sldMk cId="1568303511" sldId="263"/>
            <ac:spMk id="10" creationId="{78EC9297-6080-F29E-93F0-99ECF896C15B}"/>
          </ac:spMkLst>
        </pc:spChg>
      </pc:sldChg>
    </pc:docChg>
  </pc:docChgLst>
  <pc:docChgLst>
    <pc:chgData name="Rosendahl_Finn" userId="S::firosendahl@schueler.berufskolleg.de::5b6670c0-d34e-4099-9f5d-2c8ab635f10d" providerId="AD" clId="Web-{54327778-2077-45B3-A059-2D087B3F472F}"/>
    <pc:docChg chg="modSld">
      <pc:chgData name="Rosendahl_Finn" userId="S::firosendahl@schueler.berufskolleg.de::5b6670c0-d34e-4099-9f5d-2c8ab635f10d" providerId="AD" clId="Web-{54327778-2077-45B3-A059-2D087B3F472F}" dt="2023-10-22T13:25:53.688" v="362" actId="20577"/>
      <pc:docMkLst>
        <pc:docMk/>
      </pc:docMkLst>
      <pc:sldChg chg="addSp delSp modSp">
        <pc:chgData name="Rosendahl_Finn" userId="S::firosendahl@schueler.berufskolleg.de::5b6670c0-d34e-4099-9f5d-2c8ab635f10d" providerId="AD" clId="Web-{54327778-2077-45B3-A059-2D087B3F472F}" dt="2023-10-22T13:25:53.688" v="362" actId="20577"/>
        <pc:sldMkLst>
          <pc:docMk/>
          <pc:sldMk cId="1785619662" sldId="257"/>
        </pc:sldMkLst>
        <pc:spChg chg="del">
          <ac:chgData name="Rosendahl_Finn" userId="S::firosendahl@schueler.berufskolleg.de::5b6670c0-d34e-4099-9f5d-2c8ab635f10d" providerId="AD" clId="Web-{54327778-2077-45B3-A059-2D087B3F472F}" dt="2023-10-22T13:25:08.890" v="354"/>
          <ac:spMkLst>
            <pc:docMk/>
            <pc:sldMk cId="1785619662" sldId="257"/>
            <ac:spMk id="3" creationId="{230649F8-BEAF-E3DB-DCAA-D5197C39EE86}"/>
          </ac:spMkLst>
        </pc:spChg>
        <pc:spChg chg="add del">
          <ac:chgData name="Rosendahl_Finn" userId="S::firosendahl@schueler.berufskolleg.de::5b6670c0-d34e-4099-9f5d-2c8ab635f10d" providerId="AD" clId="Web-{54327778-2077-45B3-A059-2D087B3F472F}" dt="2023-10-22T13:25:07.030" v="353"/>
          <ac:spMkLst>
            <pc:docMk/>
            <pc:sldMk cId="1785619662" sldId="257"/>
            <ac:spMk id="6" creationId="{9FE6706E-B755-B9D5-D8B0-18B576BF2624}"/>
          </ac:spMkLst>
        </pc:spChg>
        <pc:spChg chg="del">
          <ac:chgData name="Rosendahl_Finn" userId="S::firosendahl@schueler.berufskolleg.de::5b6670c0-d34e-4099-9f5d-2c8ab635f10d" providerId="AD" clId="Web-{54327778-2077-45B3-A059-2D087B3F472F}" dt="2023-10-22T13:25:04.936" v="351"/>
          <ac:spMkLst>
            <pc:docMk/>
            <pc:sldMk cId="1785619662" sldId="257"/>
            <ac:spMk id="7" creationId="{B338EBE3-097C-ADA6-BD32-54ED860F96F9}"/>
          </ac:spMkLst>
        </pc:spChg>
        <pc:spChg chg="mod">
          <ac:chgData name="Rosendahl_Finn" userId="S::firosendahl@schueler.berufskolleg.de::5b6670c0-d34e-4099-9f5d-2c8ab635f10d" providerId="AD" clId="Web-{54327778-2077-45B3-A059-2D087B3F472F}" dt="2023-10-22T13:10:29.913" v="203" actId="20577"/>
          <ac:spMkLst>
            <pc:docMk/>
            <pc:sldMk cId="1785619662" sldId="257"/>
            <ac:spMk id="10" creationId="{A4015E4A-E9D4-E13E-B261-46A88089C445}"/>
          </ac:spMkLst>
        </pc:spChg>
        <pc:spChg chg="add mod">
          <ac:chgData name="Rosendahl_Finn" userId="S::firosendahl@schueler.berufskolleg.de::5b6670c0-d34e-4099-9f5d-2c8ab635f10d" providerId="AD" clId="Web-{54327778-2077-45B3-A059-2D087B3F472F}" dt="2023-10-22T13:25:53.688" v="362" actId="20577"/>
          <ac:spMkLst>
            <pc:docMk/>
            <pc:sldMk cId="1785619662" sldId="257"/>
            <ac:spMk id="11" creationId="{4EDCDFE3-F3A3-7A07-F38D-2952D5500A94}"/>
          </ac:spMkLst>
        </pc:spChg>
        <pc:picChg chg="add mod modCrop">
          <ac:chgData name="Rosendahl_Finn" userId="S::firosendahl@schueler.berufskolleg.de::5b6670c0-d34e-4099-9f5d-2c8ab635f10d" providerId="AD" clId="Web-{54327778-2077-45B3-A059-2D087B3F472F}" dt="2023-10-22T13:10:31.742" v="204" actId="1076"/>
          <ac:picMkLst>
            <pc:docMk/>
            <pc:sldMk cId="1785619662" sldId="257"/>
            <ac:picMk id="2" creationId="{595CEF81-7563-D59E-F0C0-1546E5D4AF8D}"/>
          </ac:picMkLst>
        </pc:picChg>
      </pc:sldChg>
      <pc:sldChg chg="addSp delSp modSp">
        <pc:chgData name="Rosendahl_Finn" userId="S::firosendahl@schueler.berufskolleg.de::5b6670c0-d34e-4099-9f5d-2c8ab635f10d" providerId="AD" clId="Web-{54327778-2077-45B3-A059-2D087B3F472F}" dt="2023-10-22T13:25:50.078" v="361" actId="20577"/>
        <pc:sldMkLst>
          <pc:docMk/>
          <pc:sldMk cId="3035909466" sldId="258"/>
        </pc:sldMkLst>
        <pc:spChg chg="mod">
          <ac:chgData name="Rosendahl_Finn" userId="S::firosendahl@schueler.berufskolleg.de::5b6670c0-d34e-4099-9f5d-2c8ab635f10d" providerId="AD" clId="Web-{54327778-2077-45B3-A059-2D087B3F472F}" dt="2023-10-22T13:23:55.575" v="344" actId="14100"/>
          <ac:spMkLst>
            <pc:docMk/>
            <pc:sldMk cId="3035909466" sldId="258"/>
            <ac:spMk id="3" creationId="{DA2DB27E-AD1D-5859-7F06-97898D5DB592}"/>
          </ac:spMkLst>
        </pc:spChg>
        <pc:spChg chg="add mod">
          <ac:chgData name="Rosendahl_Finn" userId="S::firosendahl@schueler.berufskolleg.de::5b6670c0-d34e-4099-9f5d-2c8ab635f10d" providerId="AD" clId="Web-{54327778-2077-45B3-A059-2D087B3F472F}" dt="2023-10-22T13:25:50.078" v="361" actId="20577"/>
          <ac:spMkLst>
            <pc:docMk/>
            <pc:sldMk cId="3035909466" sldId="258"/>
            <ac:spMk id="4" creationId="{CE8C5A0D-AB2C-CBD9-2C19-31A55648DA26}"/>
          </ac:spMkLst>
        </pc:spChg>
        <pc:spChg chg="del">
          <ac:chgData name="Rosendahl_Finn" userId="S::firosendahl@schueler.berufskolleg.de::5b6670c0-d34e-4099-9f5d-2c8ab635f10d" providerId="AD" clId="Web-{54327778-2077-45B3-A059-2D087B3F472F}" dt="2023-10-22T13:24:57.639" v="348"/>
          <ac:spMkLst>
            <pc:docMk/>
            <pc:sldMk cId="3035909466" sldId="258"/>
            <ac:spMk id="6" creationId="{7ECE6B92-2C96-973B-CA99-12D7756760AD}"/>
          </ac:spMkLst>
        </pc:spChg>
        <pc:spChg chg="del mod">
          <ac:chgData name="Rosendahl_Finn" userId="S::firosendahl@schueler.berufskolleg.de::5b6670c0-d34e-4099-9f5d-2c8ab635f10d" providerId="AD" clId="Web-{54327778-2077-45B3-A059-2D087B3F472F}" dt="2023-10-22T13:23:24.731" v="270"/>
          <ac:spMkLst>
            <pc:docMk/>
            <pc:sldMk cId="3035909466" sldId="258"/>
            <ac:spMk id="10" creationId="{905D2F57-6F29-DAA0-ABA4-DDCFB446533D}"/>
          </ac:spMkLst>
        </pc:spChg>
      </pc:sldChg>
      <pc:sldChg chg="modSp">
        <pc:chgData name="Rosendahl_Finn" userId="S::firosendahl@schueler.berufskolleg.de::5b6670c0-d34e-4099-9f5d-2c8ab635f10d" providerId="AD" clId="Web-{54327778-2077-45B3-A059-2D087B3F472F}" dt="2023-10-22T13:25:37.562" v="358" actId="20577"/>
        <pc:sldMkLst>
          <pc:docMk/>
          <pc:sldMk cId="4036981800" sldId="261"/>
        </pc:sldMkLst>
        <pc:spChg chg="mod">
          <ac:chgData name="Rosendahl_Finn" userId="S::firosendahl@schueler.berufskolleg.de::5b6670c0-d34e-4099-9f5d-2c8ab635f10d" providerId="AD" clId="Web-{54327778-2077-45B3-A059-2D087B3F472F}" dt="2023-10-22T13:25:37.562" v="358" actId="20577"/>
          <ac:spMkLst>
            <pc:docMk/>
            <pc:sldMk cId="4036981800" sldId="261"/>
            <ac:spMk id="9" creationId="{66980571-CA00-A245-C64C-590960BEE2E4}"/>
          </ac:spMkLst>
        </pc:spChg>
      </pc:sldChg>
      <pc:sldChg chg="modSp">
        <pc:chgData name="Rosendahl_Finn" userId="S::firosendahl@schueler.berufskolleg.de::5b6670c0-d34e-4099-9f5d-2c8ab635f10d" providerId="AD" clId="Web-{54327778-2077-45B3-A059-2D087B3F472F}" dt="2023-10-22T13:25:41.625" v="359" actId="20577"/>
        <pc:sldMkLst>
          <pc:docMk/>
          <pc:sldMk cId="4202283412" sldId="262"/>
        </pc:sldMkLst>
        <pc:spChg chg="mod">
          <ac:chgData name="Rosendahl_Finn" userId="S::firosendahl@schueler.berufskolleg.de::5b6670c0-d34e-4099-9f5d-2c8ab635f10d" providerId="AD" clId="Web-{54327778-2077-45B3-A059-2D087B3F472F}" dt="2023-10-22T13:25:41.625" v="359" actId="20577"/>
          <ac:spMkLst>
            <pc:docMk/>
            <pc:sldMk cId="4202283412" sldId="262"/>
            <ac:spMk id="10" creationId="{552DABFF-8E64-B047-6D97-1AD6C18B48EF}"/>
          </ac:spMkLst>
        </pc:spChg>
      </pc:sldChg>
      <pc:sldChg chg="addSp delSp modSp">
        <pc:chgData name="Rosendahl_Finn" userId="S::firosendahl@schueler.berufskolleg.de::5b6670c0-d34e-4099-9f5d-2c8ab635f10d" providerId="AD" clId="Web-{54327778-2077-45B3-A059-2D087B3F472F}" dt="2023-10-22T13:25:30.031" v="357" actId="20577"/>
        <pc:sldMkLst>
          <pc:docMk/>
          <pc:sldMk cId="1568303511" sldId="263"/>
        </pc:sldMkLst>
        <pc:spChg chg="del">
          <ac:chgData name="Rosendahl_Finn" userId="S::firosendahl@schueler.berufskolleg.de::5b6670c0-d34e-4099-9f5d-2c8ab635f10d" providerId="AD" clId="Web-{54327778-2077-45B3-A059-2D087B3F472F}" dt="2023-10-22T13:24:46.811" v="345"/>
          <ac:spMkLst>
            <pc:docMk/>
            <pc:sldMk cId="1568303511" sldId="263"/>
            <ac:spMk id="4" creationId="{1F882483-3BB6-586F-95DC-48FDD0A6054C}"/>
          </ac:spMkLst>
        </pc:spChg>
        <pc:spChg chg="add mod">
          <ac:chgData name="Rosendahl_Finn" userId="S::firosendahl@schueler.berufskolleg.de::5b6670c0-d34e-4099-9f5d-2c8ab635f10d" providerId="AD" clId="Web-{54327778-2077-45B3-A059-2D087B3F472F}" dt="2023-10-22T13:25:30.031" v="357" actId="20577"/>
          <ac:spMkLst>
            <pc:docMk/>
            <pc:sldMk cId="1568303511" sldId="263"/>
            <ac:spMk id="5" creationId="{AFF4B8F7-6CC1-B104-1552-B2F5E03479D7}"/>
          </ac:spMkLst>
        </pc:spChg>
        <pc:spChg chg="mod">
          <ac:chgData name="Rosendahl_Finn" userId="S::firosendahl@schueler.berufskolleg.de::5b6670c0-d34e-4099-9f5d-2c8ab635f10d" providerId="AD" clId="Web-{54327778-2077-45B3-A059-2D087B3F472F}" dt="2023-10-22T13:02:58.460" v="154" actId="20577"/>
          <ac:spMkLst>
            <pc:docMk/>
            <pc:sldMk cId="1568303511" sldId="263"/>
            <ac:spMk id="10" creationId="{78EC9297-6080-F29E-93F0-99ECF896C15B}"/>
          </ac:spMkLst>
        </pc:spChg>
      </pc:sldChg>
      <pc:sldChg chg="modSp">
        <pc:chgData name="Rosendahl_Finn" userId="S::firosendahl@schueler.berufskolleg.de::5b6670c0-d34e-4099-9f5d-2c8ab635f10d" providerId="AD" clId="Web-{54327778-2077-45B3-A059-2D087B3F472F}" dt="2023-10-22T13:25:46.047" v="360" actId="20577"/>
        <pc:sldMkLst>
          <pc:docMk/>
          <pc:sldMk cId="2836310324" sldId="264"/>
        </pc:sldMkLst>
        <pc:spChg chg="mod">
          <ac:chgData name="Rosendahl_Finn" userId="S::firosendahl@schueler.berufskolleg.de::5b6670c0-d34e-4099-9f5d-2c8ab635f10d" providerId="AD" clId="Web-{54327778-2077-45B3-A059-2D087B3F472F}" dt="2023-10-22T13:25:46.047" v="360" actId="20577"/>
          <ac:spMkLst>
            <pc:docMk/>
            <pc:sldMk cId="2836310324" sldId="264"/>
            <ac:spMk id="9" creationId="{AD5E5446-0CA6-C75A-7301-FEECCCFFA6C7}"/>
          </ac:spMkLst>
        </pc:spChg>
      </pc:sldChg>
    </pc:docChg>
  </pc:docChgLst>
  <pc:docChgLst>
    <pc:chgData name="Rosendahl_Finn" userId="S::firosendahl@schueler.berufskolleg.de::5b6670c0-d34e-4099-9f5d-2c8ab635f10d" providerId="AD" clId="Web-{695D10D3-DE72-BB13-16A9-3D8305676EAD}"/>
    <pc:docChg chg="modSld">
      <pc:chgData name="Rosendahl_Finn" userId="S::firosendahl@schueler.berufskolleg.de::5b6670c0-d34e-4099-9f5d-2c8ab635f10d" providerId="AD" clId="Web-{695D10D3-DE72-BB13-16A9-3D8305676EAD}" dt="2023-10-16T09:13:53.176" v="108" actId="20577"/>
      <pc:docMkLst>
        <pc:docMk/>
      </pc:docMkLst>
      <pc:sldChg chg="modSp">
        <pc:chgData name="Rosendahl_Finn" userId="S::firosendahl@schueler.berufskolleg.de::5b6670c0-d34e-4099-9f5d-2c8ab635f10d" providerId="AD" clId="Web-{695D10D3-DE72-BB13-16A9-3D8305676EAD}" dt="2023-10-16T09:13:53.176" v="108" actId="20577"/>
        <pc:sldMkLst>
          <pc:docMk/>
          <pc:sldMk cId="3035909466" sldId="258"/>
        </pc:sldMkLst>
        <pc:spChg chg="mod">
          <ac:chgData name="Rosendahl_Finn" userId="S::firosendahl@schueler.berufskolleg.de::5b6670c0-d34e-4099-9f5d-2c8ab635f10d" providerId="AD" clId="Web-{695D10D3-DE72-BB13-16A9-3D8305676EAD}" dt="2023-10-16T09:13:53.176" v="108" actId="20577"/>
          <ac:spMkLst>
            <pc:docMk/>
            <pc:sldMk cId="3035909466" sldId="258"/>
            <ac:spMk id="3" creationId="{DA2DB27E-AD1D-5859-7F06-97898D5DB592}"/>
          </ac:spMkLst>
        </pc:spChg>
      </pc:sldChg>
    </pc:docChg>
  </pc:docChgLst>
  <pc:docChgLst>
    <pc:chgData name="Rosendahl_Finn" userId="S::firosendahl@schueler.berufskolleg.de::5b6670c0-d34e-4099-9f5d-2c8ab635f10d" providerId="AD" clId="Web-{7137F06E-CE60-E5CA-55D7-57DB0255BE29}"/>
    <pc:docChg chg="modSld">
      <pc:chgData name="Rosendahl_Finn" userId="S::firosendahl@schueler.berufskolleg.de::5b6670c0-d34e-4099-9f5d-2c8ab635f10d" providerId="AD" clId="Web-{7137F06E-CE60-E5CA-55D7-57DB0255BE29}" dt="2023-10-16T09:07:55.063" v="2"/>
      <pc:docMkLst>
        <pc:docMk/>
      </pc:docMkLst>
      <pc:sldChg chg="addSp delSp modSp">
        <pc:chgData name="Rosendahl_Finn" userId="S::firosendahl@schueler.berufskolleg.de::5b6670c0-d34e-4099-9f5d-2c8ab635f10d" providerId="AD" clId="Web-{7137F06E-CE60-E5CA-55D7-57DB0255BE29}" dt="2023-10-16T09:07:55.063" v="2"/>
        <pc:sldMkLst>
          <pc:docMk/>
          <pc:sldMk cId="3035909466" sldId="258"/>
        </pc:sldMkLst>
        <pc:picChg chg="add del mod">
          <ac:chgData name="Rosendahl_Finn" userId="S::firosendahl@schueler.berufskolleg.de::5b6670c0-d34e-4099-9f5d-2c8ab635f10d" providerId="AD" clId="Web-{7137F06E-CE60-E5CA-55D7-57DB0255BE29}" dt="2023-10-16T09:07:55.063" v="2"/>
          <ac:picMkLst>
            <pc:docMk/>
            <pc:sldMk cId="3035909466" sldId="258"/>
            <ac:picMk id="4" creationId="{3AE821F4-47EF-BEFF-686D-2A425FD3148E}"/>
          </ac:picMkLst>
        </pc:picChg>
      </pc:sldChg>
    </pc:docChg>
  </pc:docChgLst>
  <pc:docChgLst>
    <pc:chgData name="Gastbenutzer" userId="S::urn:spo:anon#78699d7f3cd7e68b55089ee9edb611bc47eaadd82fe6d8da4eb2d14d9e6b2f3b::" providerId="AD" clId="Web-{0D3F036C-C83F-9431-1437-C86FD1D49890}"/>
    <pc:docChg chg="delSld modSld">
      <pc:chgData name="Gastbenutzer" userId="S::urn:spo:anon#78699d7f3cd7e68b55089ee9edb611bc47eaadd82fe6d8da4eb2d14d9e6b2f3b::" providerId="AD" clId="Web-{0D3F036C-C83F-9431-1437-C86FD1D49890}" dt="2023-10-17T11:07:32.537" v="718"/>
      <pc:docMkLst>
        <pc:docMk/>
      </pc:docMkLst>
      <pc:sldChg chg="addSp modSp">
        <pc:chgData name="Gastbenutzer" userId="S::urn:spo:anon#78699d7f3cd7e68b55089ee9edb611bc47eaadd82fe6d8da4eb2d14d9e6b2f3b::" providerId="AD" clId="Web-{0D3F036C-C83F-9431-1437-C86FD1D49890}" dt="2023-10-17T10:50:39.012" v="433"/>
        <pc:sldMkLst>
          <pc:docMk/>
          <pc:sldMk cId="109857222" sldId="256"/>
        </pc:sldMkLst>
        <pc:spChg chg="add mod ord">
          <ac:chgData name="Gastbenutzer" userId="S::urn:spo:anon#78699d7f3cd7e68b55089ee9edb611bc47eaadd82fe6d8da4eb2d14d9e6b2f3b::" providerId="AD" clId="Web-{0D3F036C-C83F-9431-1437-C86FD1D49890}" dt="2023-10-17T10:48:12.914" v="419" actId="14100"/>
          <ac:spMkLst>
            <pc:docMk/>
            <pc:sldMk cId="109857222" sldId="256"/>
            <ac:spMk id="2" creationId="{4E330C32-1581-93B3-1BC1-49F24C5B0313}"/>
          </ac:spMkLst>
        </pc:spChg>
        <pc:spChg chg="add mod">
          <ac:chgData name="Gastbenutzer" userId="S::urn:spo:anon#78699d7f3cd7e68b55089ee9edb611bc47eaadd82fe6d8da4eb2d14d9e6b2f3b::" providerId="AD" clId="Web-{0D3F036C-C83F-9431-1437-C86FD1D49890}" dt="2023-10-17T10:50:39.012" v="433"/>
          <ac:spMkLst>
            <pc:docMk/>
            <pc:sldMk cId="109857222" sldId="256"/>
            <ac:spMk id="3" creationId="{72D97F02-8CBF-7748-7175-E1EA78B3FE6B}"/>
          </ac:spMkLst>
        </pc:spChg>
      </pc:sldChg>
      <pc:sldChg chg="addSp delSp modSp">
        <pc:chgData name="Gastbenutzer" userId="S::urn:spo:anon#78699d7f3cd7e68b55089ee9edb611bc47eaadd82fe6d8da4eb2d14d9e6b2f3b::" providerId="AD" clId="Web-{0D3F036C-C83F-9431-1437-C86FD1D49890}" dt="2023-10-17T10:06:06.854" v="34"/>
        <pc:sldMkLst>
          <pc:docMk/>
          <pc:sldMk cId="1785619662" sldId="257"/>
        </pc:sldMkLst>
        <pc:spChg chg="add">
          <ac:chgData name="Gastbenutzer" userId="S::urn:spo:anon#78699d7f3cd7e68b55089ee9edb611bc47eaadd82fe6d8da4eb2d14d9e6b2f3b::" providerId="AD" clId="Web-{0D3F036C-C83F-9431-1437-C86FD1D49890}" dt="2023-10-17T10:04:48.194" v="18"/>
          <ac:spMkLst>
            <pc:docMk/>
            <pc:sldMk cId="1785619662" sldId="257"/>
            <ac:spMk id="7" creationId="{B338EBE3-097C-ADA6-BD32-54ED860F96F9}"/>
          </ac:spMkLst>
        </pc:spChg>
        <pc:spChg chg="add mod">
          <ac:chgData name="Gastbenutzer" userId="S::urn:spo:anon#78699d7f3cd7e68b55089ee9edb611bc47eaadd82fe6d8da4eb2d14d9e6b2f3b::" providerId="AD" clId="Web-{0D3F036C-C83F-9431-1437-C86FD1D49890}" dt="2023-10-17T10:06:06.854" v="34"/>
          <ac:spMkLst>
            <pc:docMk/>
            <pc:sldMk cId="1785619662" sldId="257"/>
            <ac:spMk id="10" creationId="{A4015E4A-E9D4-E13E-B261-46A88089C445}"/>
          </ac:spMkLst>
        </pc:spChg>
        <pc:graphicFrameChg chg="del">
          <ac:chgData name="Gastbenutzer" userId="S::urn:spo:anon#78699d7f3cd7e68b55089ee9edb611bc47eaadd82fe6d8da4eb2d14d9e6b2f3b::" providerId="AD" clId="Web-{0D3F036C-C83F-9431-1437-C86FD1D49890}" dt="2023-10-17T10:06:06.854" v="34"/>
          <ac:graphicFrameMkLst>
            <pc:docMk/>
            <pc:sldMk cId="1785619662" sldId="257"/>
            <ac:graphicFrameMk id="5" creationId="{46CB54DE-4938-448E-160B-3C2AE84EE69E}"/>
          </ac:graphicFrameMkLst>
        </pc:graphicFrameChg>
      </pc:sldChg>
      <pc:sldChg chg="addSp modSp">
        <pc:chgData name="Gastbenutzer" userId="S::urn:spo:anon#78699d7f3cd7e68b55089ee9edb611bc47eaadd82fe6d8da4eb2d14d9e6b2f3b::" providerId="AD" clId="Web-{0D3F036C-C83F-9431-1437-C86FD1D49890}" dt="2023-10-17T10:45:54.890" v="409" actId="1076"/>
        <pc:sldMkLst>
          <pc:docMk/>
          <pc:sldMk cId="3035909466" sldId="258"/>
        </pc:sldMkLst>
        <pc:spChg chg="add">
          <ac:chgData name="Gastbenutzer" userId="S::urn:spo:anon#78699d7f3cd7e68b55089ee9edb611bc47eaadd82fe6d8da4eb2d14d9e6b2f3b::" providerId="AD" clId="Web-{0D3F036C-C83F-9431-1437-C86FD1D49890}" dt="2023-10-17T10:04:45.975" v="17"/>
          <ac:spMkLst>
            <pc:docMk/>
            <pc:sldMk cId="3035909466" sldId="258"/>
            <ac:spMk id="6" creationId="{7ECE6B92-2C96-973B-CA99-12D7756760AD}"/>
          </ac:spMkLst>
        </pc:spChg>
        <pc:spChg chg="mod">
          <ac:chgData name="Gastbenutzer" userId="S::urn:spo:anon#78699d7f3cd7e68b55089ee9edb611bc47eaadd82fe6d8da4eb2d14d9e6b2f3b::" providerId="AD" clId="Web-{0D3F036C-C83F-9431-1437-C86FD1D49890}" dt="2023-10-17T10:45:54.890" v="409" actId="1076"/>
          <ac:spMkLst>
            <pc:docMk/>
            <pc:sldMk cId="3035909466" sldId="258"/>
            <ac:spMk id="10" creationId="{905D2F57-6F29-DAA0-ABA4-DDCFB446533D}"/>
          </ac:spMkLst>
        </pc:spChg>
      </pc:sldChg>
      <pc:sldChg chg="del">
        <pc:chgData name="Gastbenutzer" userId="S::urn:spo:anon#78699d7f3cd7e68b55089ee9edb611bc47eaadd82fe6d8da4eb2d14d9e6b2f3b::" providerId="AD" clId="Web-{0D3F036C-C83F-9431-1437-C86FD1D49890}" dt="2023-10-17T10:02:03.872" v="0"/>
        <pc:sldMkLst>
          <pc:docMk/>
          <pc:sldMk cId="2800718054" sldId="260"/>
        </pc:sldMkLst>
      </pc:sldChg>
      <pc:sldChg chg="addSp delSp modSp">
        <pc:chgData name="Gastbenutzer" userId="S::urn:spo:anon#78699d7f3cd7e68b55089ee9edb611bc47eaadd82fe6d8da4eb2d14d9e6b2f3b::" providerId="AD" clId="Web-{0D3F036C-C83F-9431-1437-C86FD1D49890}" dt="2023-10-17T11:07:32.537" v="718"/>
        <pc:sldMkLst>
          <pc:docMk/>
          <pc:sldMk cId="4036981800" sldId="261"/>
        </pc:sldMkLst>
        <pc:spChg chg="mod">
          <ac:chgData name="Gastbenutzer" userId="S::urn:spo:anon#78699d7f3cd7e68b55089ee9edb611bc47eaadd82fe6d8da4eb2d14d9e6b2f3b::" providerId="AD" clId="Web-{0D3F036C-C83F-9431-1437-C86FD1D49890}" dt="2023-10-17T10:21:44.749" v="198" actId="20577"/>
          <ac:spMkLst>
            <pc:docMk/>
            <pc:sldMk cId="4036981800" sldId="261"/>
            <ac:spMk id="5" creationId="{C1B5B816-EF99-4F48-8AA6-AC6228A01ADB}"/>
          </ac:spMkLst>
        </pc:spChg>
        <pc:spChg chg="add del">
          <ac:chgData name="Gastbenutzer" userId="S::urn:spo:anon#78699d7f3cd7e68b55089ee9edb611bc47eaadd82fe6d8da4eb2d14d9e6b2f3b::" providerId="AD" clId="Web-{0D3F036C-C83F-9431-1437-C86FD1D49890}" dt="2023-10-17T10:05:30.462" v="28"/>
          <ac:spMkLst>
            <pc:docMk/>
            <pc:sldMk cId="4036981800" sldId="261"/>
            <ac:spMk id="7" creationId="{D9D1637A-B19A-22C2-2F7F-43E0E7223903}"/>
          </ac:spMkLst>
        </pc:spChg>
        <pc:spChg chg="add">
          <ac:chgData name="Gastbenutzer" userId="S::urn:spo:anon#78699d7f3cd7e68b55089ee9edb611bc47eaadd82fe6d8da4eb2d14d9e6b2f3b::" providerId="AD" clId="Web-{0D3F036C-C83F-9431-1437-C86FD1D49890}" dt="2023-10-17T10:05:30.758" v="29"/>
          <ac:spMkLst>
            <pc:docMk/>
            <pc:sldMk cId="4036981800" sldId="261"/>
            <ac:spMk id="9" creationId="{66980571-CA00-A245-C64C-590960BEE2E4}"/>
          </ac:spMkLst>
        </pc:spChg>
        <pc:spChg chg="add del mod">
          <ac:chgData name="Gastbenutzer" userId="S::urn:spo:anon#78699d7f3cd7e68b55089ee9edb611bc47eaadd82fe6d8da4eb2d14d9e6b2f3b::" providerId="AD" clId="Web-{0D3F036C-C83F-9431-1437-C86FD1D49890}" dt="2023-10-17T10:21:53.265" v="201"/>
          <ac:spMkLst>
            <pc:docMk/>
            <pc:sldMk cId="4036981800" sldId="261"/>
            <ac:spMk id="11" creationId="{78B68CF6-5FC6-877F-B5FE-88468585286B}"/>
          </ac:spMkLst>
        </pc:spChg>
        <pc:spChg chg="add mod">
          <ac:chgData name="Gastbenutzer" userId="S::urn:spo:anon#78699d7f3cd7e68b55089ee9edb611bc47eaadd82fe6d8da4eb2d14d9e6b2f3b::" providerId="AD" clId="Web-{0D3F036C-C83F-9431-1437-C86FD1D49890}" dt="2023-10-17T10:22:13.501" v="212" actId="1076"/>
          <ac:spMkLst>
            <pc:docMk/>
            <pc:sldMk cId="4036981800" sldId="261"/>
            <ac:spMk id="14" creationId="{6C00485D-57D2-C7D4-99D3-775D07320E1A}"/>
          </ac:spMkLst>
        </pc:spChg>
        <pc:graphicFrameChg chg="del">
          <ac:chgData name="Gastbenutzer" userId="S::urn:spo:anon#78699d7f3cd7e68b55089ee9edb611bc47eaadd82fe6d8da4eb2d14d9e6b2f3b::" providerId="AD" clId="Web-{0D3F036C-C83F-9431-1437-C86FD1D49890}" dt="2023-10-17T10:21:47.452" v="199"/>
          <ac:graphicFrameMkLst>
            <pc:docMk/>
            <pc:sldMk cId="4036981800" sldId="261"/>
            <ac:graphicFrameMk id="4" creationId="{CD6767EF-C819-BC60-CFE5-DC40F3AFDB5C}"/>
          </ac:graphicFrameMkLst>
        </pc:graphicFrameChg>
        <pc:graphicFrameChg chg="add mod ord modGraphic">
          <ac:chgData name="Gastbenutzer" userId="S::urn:spo:anon#78699d7f3cd7e68b55089ee9edb611bc47eaadd82fe6d8da4eb2d14d9e6b2f3b::" providerId="AD" clId="Web-{0D3F036C-C83F-9431-1437-C86FD1D49890}" dt="2023-10-17T11:07:32.537" v="718"/>
          <ac:graphicFrameMkLst>
            <pc:docMk/>
            <pc:sldMk cId="4036981800" sldId="261"/>
            <ac:graphicFrameMk id="13" creationId="{60690646-17D0-D198-EDA6-158C500A6367}"/>
          </ac:graphicFrameMkLst>
        </pc:graphicFrameChg>
      </pc:sldChg>
      <pc:sldChg chg="addSp delSp modSp">
        <pc:chgData name="Gastbenutzer" userId="S::urn:spo:anon#78699d7f3cd7e68b55089ee9edb611bc47eaadd82fe6d8da4eb2d14d9e6b2f3b::" providerId="AD" clId="Web-{0D3F036C-C83F-9431-1437-C86FD1D49890}" dt="2023-10-17T10:43:41.649" v="408" actId="1076"/>
        <pc:sldMkLst>
          <pc:docMk/>
          <pc:sldMk cId="4202283412" sldId="262"/>
        </pc:sldMkLst>
        <pc:spChg chg="add del">
          <ac:chgData name="Gastbenutzer" userId="S::urn:spo:anon#78699d7f3cd7e68b55089ee9edb611bc47eaadd82fe6d8da4eb2d14d9e6b2f3b::" providerId="AD" clId="Web-{0D3F036C-C83F-9431-1437-C86FD1D49890}" dt="2023-10-17T10:05:35.243" v="30"/>
          <ac:spMkLst>
            <pc:docMk/>
            <pc:sldMk cId="4202283412" sldId="262"/>
            <ac:spMk id="7" creationId="{0C7373F8-3C02-C2CA-4AE7-7F4E682A364D}"/>
          </ac:spMkLst>
        </pc:spChg>
        <pc:spChg chg="add">
          <ac:chgData name="Gastbenutzer" userId="S::urn:spo:anon#78699d7f3cd7e68b55089ee9edb611bc47eaadd82fe6d8da4eb2d14d9e6b2f3b::" providerId="AD" clId="Web-{0D3F036C-C83F-9431-1437-C86FD1D49890}" dt="2023-10-17T10:05:35.477" v="31"/>
          <ac:spMkLst>
            <pc:docMk/>
            <pc:sldMk cId="4202283412" sldId="262"/>
            <ac:spMk id="10" creationId="{552DABFF-8E64-B047-6D97-1AD6C18B48EF}"/>
          </ac:spMkLst>
        </pc:spChg>
        <pc:spChg chg="add mod">
          <ac:chgData name="Gastbenutzer" userId="S::urn:spo:anon#78699d7f3cd7e68b55089ee9edb611bc47eaadd82fe6d8da4eb2d14d9e6b2f3b::" providerId="AD" clId="Web-{0D3F036C-C83F-9431-1437-C86FD1D49890}" dt="2023-10-17T10:43:41.649" v="408" actId="1076"/>
          <ac:spMkLst>
            <pc:docMk/>
            <pc:sldMk cId="4202283412" sldId="262"/>
            <ac:spMk id="11" creationId="{C3E9F319-F7DB-AD1B-73A4-A12E75136D64}"/>
          </ac:spMkLst>
        </pc:spChg>
        <pc:spChg chg="add del mod">
          <ac:chgData name="Gastbenutzer" userId="S::urn:spo:anon#78699d7f3cd7e68b55089ee9edb611bc47eaadd82fe6d8da4eb2d14d9e6b2f3b::" providerId="AD" clId="Web-{0D3F036C-C83F-9431-1437-C86FD1D49890}" dt="2023-10-17T10:32:36.394" v="223"/>
          <ac:spMkLst>
            <pc:docMk/>
            <pc:sldMk cId="4202283412" sldId="262"/>
            <ac:spMk id="12" creationId="{379169A0-AF15-C7FB-6FCB-F34C705C1336}"/>
          </ac:spMkLst>
        </pc:spChg>
        <pc:spChg chg="add del mod">
          <ac:chgData name="Gastbenutzer" userId="S::urn:spo:anon#78699d7f3cd7e68b55089ee9edb611bc47eaadd82fe6d8da4eb2d14d9e6b2f3b::" providerId="AD" clId="Web-{0D3F036C-C83F-9431-1437-C86FD1D49890}" dt="2023-10-17T10:33:08.662" v="242"/>
          <ac:spMkLst>
            <pc:docMk/>
            <pc:sldMk cId="4202283412" sldId="262"/>
            <ac:spMk id="13" creationId="{62D1779A-FEE7-00BF-B68C-1D57E9E3671C}"/>
          </ac:spMkLst>
        </pc:spChg>
        <pc:spChg chg="add mod">
          <ac:chgData name="Gastbenutzer" userId="S::urn:spo:anon#78699d7f3cd7e68b55089ee9edb611bc47eaadd82fe6d8da4eb2d14d9e6b2f3b::" providerId="AD" clId="Web-{0D3F036C-C83F-9431-1437-C86FD1D49890}" dt="2023-10-17T10:41:44.236" v="365" actId="1076"/>
          <ac:spMkLst>
            <pc:docMk/>
            <pc:sldMk cId="4202283412" sldId="262"/>
            <ac:spMk id="14" creationId="{C127FDDF-2FCF-0C52-1A32-C306D01A5F8E}"/>
          </ac:spMkLst>
        </pc:spChg>
        <pc:spChg chg="add mod">
          <ac:chgData name="Gastbenutzer" userId="S::urn:spo:anon#78699d7f3cd7e68b55089ee9edb611bc47eaadd82fe6d8da4eb2d14d9e6b2f3b::" providerId="AD" clId="Web-{0D3F036C-C83F-9431-1437-C86FD1D49890}" dt="2023-10-17T10:41:18.219" v="360" actId="1076"/>
          <ac:spMkLst>
            <pc:docMk/>
            <pc:sldMk cId="4202283412" sldId="262"/>
            <ac:spMk id="15" creationId="{C2474B6A-E163-CF39-2834-F17A6BA45C6B}"/>
          </ac:spMkLst>
        </pc:spChg>
        <pc:spChg chg="add mod">
          <ac:chgData name="Gastbenutzer" userId="S::urn:spo:anon#78699d7f3cd7e68b55089ee9edb611bc47eaadd82fe6d8da4eb2d14d9e6b2f3b::" providerId="AD" clId="Web-{0D3F036C-C83F-9431-1437-C86FD1D49890}" dt="2023-10-17T10:41:29.548" v="362" actId="1076"/>
          <ac:spMkLst>
            <pc:docMk/>
            <pc:sldMk cId="4202283412" sldId="262"/>
            <ac:spMk id="16" creationId="{D806B22B-8BF3-10BA-3808-E35D9CC9D9AE}"/>
          </ac:spMkLst>
        </pc:spChg>
        <pc:spChg chg="add mod">
          <ac:chgData name="Gastbenutzer" userId="S::urn:spo:anon#78699d7f3cd7e68b55089ee9edb611bc47eaadd82fe6d8da4eb2d14d9e6b2f3b::" providerId="AD" clId="Web-{0D3F036C-C83F-9431-1437-C86FD1D49890}" dt="2023-10-17T10:41:35.408" v="364" actId="1076"/>
          <ac:spMkLst>
            <pc:docMk/>
            <pc:sldMk cId="4202283412" sldId="262"/>
            <ac:spMk id="17" creationId="{30CB5CCA-03C4-6263-A4F8-B8CABEC08DAB}"/>
          </ac:spMkLst>
        </pc:spChg>
      </pc:sldChg>
      <pc:sldChg chg="addSp delSp modSp">
        <pc:chgData name="Gastbenutzer" userId="S::urn:spo:anon#78699d7f3cd7e68b55089ee9edb611bc47eaadd82fe6d8da4eb2d14d9e6b2f3b::" providerId="AD" clId="Web-{0D3F036C-C83F-9431-1437-C86FD1D49890}" dt="2023-10-17T10:21:51.921" v="200"/>
        <pc:sldMkLst>
          <pc:docMk/>
          <pc:sldMk cId="1568303511" sldId="263"/>
        </pc:sldMkLst>
        <pc:spChg chg="del mod">
          <ac:chgData name="Gastbenutzer" userId="S::urn:spo:anon#78699d7f3cd7e68b55089ee9edb611bc47eaadd82fe6d8da4eb2d14d9e6b2f3b::" providerId="AD" clId="Web-{0D3F036C-C83F-9431-1437-C86FD1D49890}" dt="2023-10-17T10:06:13.698" v="37"/>
          <ac:spMkLst>
            <pc:docMk/>
            <pc:sldMk cId="1568303511" sldId="263"/>
            <ac:spMk id="3" creationId="{2E76A265-BE0B-9D0B-BA89-4B969CD5313E}"/>
          </ac:spMkLst>
        </pc:spChg>
        <pc:spChg chg="add mod">
          <ac:chgData name="Gastbenutzer" userId="S::urn:spo:anon#78699d7f3cd7e68b55089ee9edb611bc47eaadd82fe6d8da4eb2d14d9e6b2f3b::" providerId="AD" clId="Web-{0D3F036C-C83F-9431-1437-C86FD1D49890}" dt="2023-10-17T10:05:21.024" v="27" actId="1076"/>
          <ac:spMkLst>
            <pc:docMk/>
            <pc:sldMk cId="1568303511" sldId="263"/>
            <ac:spMk id="4" creationId="{1F882483-3BB6-586F-95DC-48FDD0A6054C}"/>
          </ac:spMkLst>
        </pc:spChg>
        <pc:spChg chg="add mod">
          <ac:chgData name="Gastbenutzer" userId="S::urn:spo:anon#78699d7f3cd7e68b55089ee9edb611bc47eaadd82fe6d8da4eb2d14d9e6b2f3b::" providerId="AD" clId="Web-{0D3F036C-C83F-9431-1437-C86FD1D49890}" dt="2023-10-17T10:06:13.730" v="39"/>
          <ac:spMkLst>
            <pc:docMk/>
            <pc:sldMk cId="1568303511" sldId="263"/>
            <ac:spMk id="8" creationId="{702E29A6-9D8E-0DE1-EEA7-AD41513F3B2F}"/>
          </ac:spMkLst>
        </pc:spChg>
        <pc:spChg chg="add mod">
          <ac:chgData name="Gastbenutzer" userId="S::urn:spo:anon#78699d7f3cd7e68b55089ee9edb611bc47eaadd82fe6d8da4eb2d14d9e6b2f3b::" providerId="AD" clId="Web-{0D3F036C-C83F-9431-1437-C86FD1D49890}" dt="2023-10-17T10:21:51.921" v="200"/>
          <ac:spMkLst>
            <pc:docMk/>
            <pc:sldMk cId="1568303511" sldId="263"/>
            <ac:spMk id="10" creationId="{78EC9297-6080-F29E-93F0-99ECF896C15B}"/>
          </ac:spMkLst>
        </pc:spChg>
        <pc:graphicFrameChg chg="add del mod ord modGraphic">
          <ac:chgData name="Gastbenutzer" userId="S::urn:spo:anon#78699d7f3cd7e68b55089ee9edb611bc47eaadd82fe6d8da4eb2d14d9e6b2f3b::" providerId="AD" clId="Web-{0D3F036C-C83F-9431-1437-C86FD1D49890}" dt="2023-10-17T10:21:51.921" v="200"/>
          <ac:graphicFrameMkLst>
            <pc:docMk/>
            <pc:sldMk cId="1568303511" sldId="263"/>
            <ac:graphicFrameMk id="7" creationId="{6713D3A5-68CC-4E60-552E-E5034E78A94D}"/>
          </ac:graphicFrameMkLst>
        </pc:graphicFrameChg>
      </pc:sldChg>
      <pc:sldChg chg="addSp delSp modSp">
        <pc:chgData name="Gastbenutzer" userId="S::urn:spo:anon#78699d7f3cd7e68b55089ee9edb611bc47eaadd82fe6d8da4eb2d14d9e6b2f3b::" providerId="AD" clId="Web-{0D3F036C-C83F-9431-1437-C86FD1D49890}" dt="2023-10-17T11:06:16.051" v="650" actId="20577"/>
        <pc:sldMkLst>
          <pc:docMk/>
          <pc:sldMk cId="2836310324" sldId="264"/>
        </pc:sldMkLst>
        <pc:spChg chg="mod">
          <ac:chgData name="Gastbenutzer" userId="S::urn:spo:anon#78699d7f3cd7e68b55089ee9edb611bc47eaadd82fe6d8da4eb2d14d9e6b2f3b::" providerId="AD" clId="Web-{0D3F036C-C83F-9431-1437-C86FD1D49890}" dt="2023-10-17T11:06:16.051" v="650" actId="20577"/>
          <ac:spMkLst>
            <pc:docMk/>
            <pc:sldMk cId="2836310324" sldId="264"/>
            <ac:spMk id="3" creationId="{DA2DB27E-AD1D-5859-7F06-97898D5DB592}"/>
          </ac:spMkLst>
        </pc:spChg>
        <pc:spChg chg="add del">
          <ac:chgData name="Gastbenutzer" userId="S::urn:spo:anon#78699d7f3cd7e68b55089ee9edb611bc47eaadd82fe6d8da4eb2d14d9e6b2f3b::" providerId="AD" clId="Web-{0D3F036C-C83F-9431-1437-C86FD1D49890}" dt="2023-10-17T10:05:39.571" v="32"/>
          <ac:spMkLst>
            <pc:docMk/>
            <pc:sldMk cId="2836310324" sldId="264"/>
            <ac:spMk id="7" creationId="{FE2942C0-27F1-603A-01AB-9A9DD05D4EA3}"/>
          </ac:spMkLst>
        </pc:spChg>
        <pc:spChg chg="add">
          <ac:chgData name="Gastbenutzer" userId="S::urn:spo:anon#78699d7f3cd7e68b55089ee9edb611bc47eaadd82fe6d8da4eb2d14d9e6b2f3b::" providerId="AD" clId="Web-{0D3F036C-C83F-9431-1437-C86FD1D49890}" dt="2023-10-17T10:05:39.821" v="33"/>
          <ac:spMkLst>
            <pc:docMk/>
            <pc:sldMk cId="2836310324" sldId="264"/>
            <ac:spMk id="9" creationId="{AD5E5446-0CA6-C75A-7301-FEECCCFFA6C7}"/>
          </ac:spMkLst>
        </pc:spChg>
      </pc:sldChg>
    </pc:docChg>
  </pc:docChgLst>
  <pc:docChgLst>
    <pc:chgData name="Gastbenutzer" userId="S::urn:spo:anon#78699d7f3cd7e68b55089ee9edb611bc47eaadd82fe6d8da4eb2d14d9e6b2f3b::" providerId="AD" clId="Web-{06A47DC1-30F0-4BAA-85E8-C9A2DE72BF77}"/>
    <pc:docChg chg="addSld modSld sldOrd addMainMaster delMainMaster modMainMaster">
      <pc:chgData name="Gastbenutzer" userId="S::urn:spo:anon#78699d7f3cd7e68b55089ee9edb611bc47eaadd82fe6d8da4eb2d14d9e6b2f3b::" providerId="AD" clId="Web-{06A47DC1-30F0-4BAA-85E8-C9A2DE72BF77}" dt="2023-09-26T13:12:56.300" v="180"/>
      <pc:docMkLst>
        <pc:docMk/>
      </pc:docMkLst>
      <pc:sldChg chg="addSp delSp modSp mod ord modClrScheme delDesignElem chgLayout">
        <pc:chgData name="Gastbenutzer" userId="S::urn:spo:anon#78699d7f3cd7e68b55089ee9edb611bc47eaadd82fe6d8da4eb2d14d9e6b2f3b::" providerId="AD" clId="Web-{06A47DC1-30F0-4BAA-85E8-C9A2DE72BF77}" dt="2023-09-26T13:12:56.300" v="180"/>
        <pc:sldMkLst>
          <pc:docMk/>
          <pc:sldMk cId="109857222" sldId="256"/>
        </pc:sldMkLst>
        <pc:spChg chg="mod ord">
          <ac:chgData name="Gastbenutzer" userId="S::urn:spo:anon#78699d7f3cd7e68b55089ee9edb611bc47eaadd82fe6d8da4eb2d14d9e6b2f3b::" providerId="AD" clId="Web-{06A47DC1-30F0-4BAA-85E8-C9A2DE72BF77}" dt="2023-09-26T10:38:24.908" v="10"/>
          <ac:spMkLst>
            <pc:docMk/>
            <pc:sldMk cId="109857222" sldId="256"/>
            <ac:spMk id="2" creationId="{00000000-0000-0000-0000-000000000000}"/>
          </ac:spMkLst>
        </pc:spChg>
        <pc:spChg chg="add del mod">
          <ac:chgData name="Gastbenutzer" userId="S::urn:spo:anon#78699d7f3cd7e68b55089ee9edb611bc47eaadd82fe6d8da4eb2d14d9e6b2f3b::" providerId="AD" clId="Web-{06A47DC1-30F0-4BAA-85E8-C9A2DE72BF77}" dt="2023-09-26T13:12:38.908" v="174"/>
          <ac:spMkLst>
            <pc:docMk/>
            <pc:sldMk cId="109857222" sldId="256"/>
            <ac:spMk id="2" creationId="{FF13E2BF-7035-EDAA-8ADD-1DFA7995B1E7}"/>
          </ac:spMkLst>
        </pc:spChg>
        <pc:spChg chg="mod ord">
          <ac:chgData name="Gastbenutzer" userId="S::urn:spo:anon#78699d7f3cd7e68b55089ee9edb611bc47eaadd82fe6d8da4eb2d14d9e6b2f3b::" providerId="AD" clId="Web-{06A47DC1-30F0-4BAA-85E8-C9A2DE72BF77}" dt="2023-09-26T10:38:24.908" v="10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Gastbenutzer" userId="S::urn:spo:anon#78699d7f3cd7e68b55089ee9edb611bc47eaadd82fe6d8da4eb2d14d9e6b2f3b::" providerId="AD" clId="Web-{06A47DC1-30F0-4BAA-85E8-C9A2DE72BF77}" dt="2023-09-26T13:12:56.300" v="180"/>
          <ac:spMkLst>
            <pc:docMk/>
            <pc:sldMk cId="109857222" sldId="256"/>
            <ac:spMk id="3" creationId="{FD9DE39C-AFC1-569E-AFFE-EAE812F38878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36:28.372" v="1"/>
          <ac:spMkLst>
            <pc:docMk/>
            <pc:sldMk cId="109857222" sldId="256"/>
            <ac:spMk id="5" creationId="{74BD9720-15C9-1E5C-A7F0-3C4BEF121269}"/>
          </ac:spMkLst>
        </pc:spChg>
        <pc:spChg chg="add del mod">
          <ac:chgData name="Gastbenutzer" userId="S::urn:spo:anon#78699d7f3cd7e68b55089ee9edb611bc47eaadd82fe6d8da4eb2d14d9e6b2f3b::" providerId="AD" clId="Web-{06A47DC1-30F0-4BAA-85E8-C9A2DE72BF77}" dt="2023-09-26T10:37:40.672" v="7"/>
          <ac:spMkLst>
            <pc:docMk/>
            <pc:sldMk cId="109857222" sldId="256"/>
            <ac:spMk id="6" creationId="{50CEC7C5-6BE9-4C2E-6A43-3983E1F945EA}"/>
          </ac:spMkLst>
        </pc:spChg>
        <pc:spChg chg="mod">
          <ac:chgData name="Gastbenutzer" userId="S::urn:spo:anon#78699d7f3cd7e68b55089ee9edb611bc47eaadd82fe6d8da4eb2d14d9e6b2f3b::" providerId="AD" clId="Web-{06A47DC1-30F0-4BAA-85E8-C9A2DE72BF77}" dt="2023-09-26T12:35:54.577" v="168" actId="20577"/>
          <ac:spMkLst>
            <pc:docMk/>
            <pc:sldMk cId="109857222" sldId="256"/>
            <ac:spMk id="7" creationId="{0B053B38-8C3E-5DFE-C3D0-746344DD3C98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37:39.156" v="6"/>
          <ac:spMkLst>
            <pc:docMk/>
            <pc:sldMk cId="109857222" sldId="256"/>
            <ac:spMk id="8" creationId="{16C01861-0589-494A-3FB3-3C7D7270F486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38:24.908" v="10"/>
          <ac:spMkLst>
            <pc:docMk/>
            <pc:sldMk cId="109857222" sldId="256"/>
            <ac:spMk id="30" creationId="{1E644DE9-8D09-43E2-BA69-F57482CFC93A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38:24.908" v="10"/>
          <ac:spMkLst>
            <pc:docMk/>
            <pc:sldMk cId="109857222" sldId="256"/>
            <ac:spMk id="31" creationId="{6C23C919-B32E-40FF-B3D8-631316E84E3E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38:24.908" v="10"/>
          <ac:spMkLst>
            <pc:docMk/>
            <pc:sldMk cId="109857222" sldId="256"/>
            <ac:spMk id="32" creationId="{61B17B84-F8A7-4053-9C9D-91E3CA7FFEFA}"/>
          </ac:spMkLst>
        </pc:spChg>
      </pc:sldChg>
      <pc:sldChg chg="addSp delSp modSp mod modClrScheme chgLayout">
        <pc:chgData name="Gastbenutzer" userId="S::urn:spo:anon#78699d7f3cd7e68b55089ee9edb611bc47eaadd82fe6d8da4eb2d14d9e6b2f3b::" providerId="AD" clId="Web-{06A47DC1-30F0-4BAA-85E8-C9A2DE72BF77}" dt="2023-09-26T13:12:56.300" v="180"/>
        <pc:sldMkLst>
          <pc:docMk/>
          <pc:sldMk cId="1785619662" sldId="257"/>
        </pc:sldMkLst>
        <pc:spChg chg="mod ord">
          <ac:chgData name="Gastbenutzer" userId="S::urn:spo:anon#78699d7f3cd7e68b55089ee9edb611bc47eaadd82fe6d8da4eb2d14d9e6b2f3b::" providerId="AD" clId="Web-{06A47DC1-30F0-4BAA-85E8-C9A2DE72BF77}" dt="2023-09-26T11:05:08.227" v="164" actId="14100"/>
          <ac:spMkLst>
            <pc:docMk/>
            <pc:sldMk cId="1785619662" sldId="257"/>
            <ac:spMk id="2" creationId="{09482C56-5529-5D5A-D964-D04D047FBF2C}"/>
          </ac:spMkLst>
        </pc:spChg>
        <pc:spChg chg="add del mod">
          <ac:chgData name="Gastbenutzer" userId="S::urn:spo:anon#78699d7f3cd7e68b55089ee9edb611bc47eaadd82fe6d8da4eb2d14d9e6b2f3b::" providerId="AD" clId="Web-{06A47DC1-30F0-4BAA-85E8-C9A2DE72BF77}" dt="2023-09-26T13:12:38.908" v="174"/>
          <ac:spMkLst>
            <pc:docMk/>
            <pc:sldMk cId="1785619662" sldId="257"/>
            <ac:spMk id="3" creationId="{8DD4D298-0BBD-9C5F-5F89-8B60962A0C15}"/>
          </ac:spMkLst>
        </pc:spChg>
        <pc:spChg chg="mod ord">
          <ac:chgData name="Gastbenutzer" userId="S::urn:spo:anon#78699d7f3cd7e68b55089ee9edb611bc47eaadd82fe6d8da4eb2d14d9e6b2f3b::" providerId="AD" clId="Web-{06A47DC1-30F0-4BAA-85E8-C9A2DE72BF77}" dt="2023-09-26T10:38:24.908" v="10"/>
          <ac:spMkLst>
            <pc:docMk/>
            <pc:sldMk cId="1785619662" sldId="257"/>
            <ac:spMk id="3" creationId="{C9C5B757-56DD-81CF-C099-96A2913087A9}"/>
          </ac:spMkLst>
        </pc:spChg>
        <pc:spChg chg="mod">
          <ac:chgData name="Gastbenutzer" userId="S::urn:spo:anon#78699d7f3cd7e68b55089ee9edb611bc47eaadd82fe6d8da4eb2d14d9e6b2f3b::" providerId="AD" clId="Web-{06A47DC1-30F0-4BAA-85E8-C9A2DE72BF77}" dt="2023-09-26T11:04:42.569" v="161"/>
          <ac:spMkLst>
            <pc:docMk/>
            <pc:sldMk cId="1785619662" sldId="257"/>
            <ac:spMk id="3" creationId="{FB954EA9-D532-8814-9107-CBF0280186BC}"/>
          </ac:spMkLst>
        </pc:spChg>
        <pc:spChg chg="add mod">
          <ac:chgData name="Gastbenutzer" userId="S::urn:spo:anon#78699d7f3cd7e68b55089ee9edb611bc47eaadd82fe6d8da4eb2d14d9e6b2f3b::" providerId="AD" clId="Web-{06A47DC1-30F0-4BAA-85E8-C9A2DE72BF77}" dt="2023-09-26T13:12:56.300" v="180"/>
          <ac:spMkLst>
            <pc:docMk/>
            <pc:sldMk cId="1785619662" sldId="257"/>
            <ac:spMk id="4" creationId="{EC771A7A-AD03-2145-F886-8560671B5D39}"/>
          </ac:spMkLst>
        </pc:spChg>
      </pc:sldChg>
      <pc:sldChg chg="addSp delSp modSp new mod setBg modClrScheme chgLayout">
        <pc:chgData name="Gastbenutzer" userId="S::urn:spo:anon#78699d7f3cd7e68b55089ee9edb611bc47eaadd82fe6d8da4eb2d14d9e6b2f3b::" providerId="AD" clId="Web-{06A47DC1-30F0-4BAA-85E8-C9A2DE72BF77}" dt="2023-09-26T13:12:56.300" v="180"/>
        <pc:sldMkLst>
          <pc:docMk/>
          <pc:sldMk cId="3035909466" sldId="258"/>
        </pc:sldMkLst>
        <pc:spChg chg="mod ord">
          <ac:chgData name="Gastbenutzer" userId="S::urn:spo:anon#78699d7f3cd7e68b55089ee9edb611bc47eaadd82fe6d8da4eb2d14d9e6b2f3b::" providerId="AD" clId="Web-{06A47DC1-30F0-4BAA-85E8-C9A2DE72BF77}" dt="2023-09-26T10:44:49.628" v="60" actId="20577"/>
          <ac:spMkLst>
            <pc:docMk/>
            <pc:sldMk cId="3035909466" sldId="258"/>
            <ac:spMk id="2" creationId="{236B84B0-15B0-190A-CCC1-BC46DD7F7665}"/>
          </ac:spMkLst>
        </pc:spChg>
        <pc:spChg chg="mod ord">
          <ac:chgData name="Gastbenutzer" userId="S::urn:spo:anon#78699d7f3cd7e68b55089ee9edb611bc47eaadd82fe6d8da4eb2d14d9e6b2f3b::" providerId="AD" clId="Web-{06A47DC1-30F0-4BAA-85E8-C9A2DE72BF77}" dt="2023-09-26T10:56:49.612" v="160" actId="20577"/>
          <ac:spMkLst>
            <pc:docMk/>
            <pc:sldMk cId="3035909466" sldId="258"/>
            <ac:spMk id="3" creationId="{DA2DB27E-AD1D-5859-7F06-97898D5DB592}"/>
          </ac:spMkLst>
        </pc:spChg>
        <pc:spChg chg="add mod">
          <ac:chgData name="Gastbenutzer" userId="S::urn:spo:anon#78699d7f3cd7e68b55089ee9edb611bc47eaadd82fe6d8da4eb2d14d9e6b2f3b::" providerId="AD" clId="Web-{06A47DC1-30F0-4BAA-85E8-C9A2DE72BF77}" dt="2023-09-26T10:43:26.468" v="44" actId="14100"/>
          <ac:spMkLst>
            <pc:docMk/>
            <pc:sldMk cId="3035909466" sldId="258"/>
            <ac:spMk id="4" creationId="{79681BEE-B61A-B58A-4B1D-B76F460F4C2A}"/>
          </ac:spMkLst>
        </pc:spChg>
        <pc:spChg chg="add mod ord">
          <ac:chgData name="Gastbenutzer" userId="S::urn:spo:anon#78699d7f3cd7e68b55089ee9edb611bc47eaadd82fe6d8da4eb2d14d9e6b2f3b::" providerId="AD" clId="Web-{06A47DC1-30F0-4BAA-85E8-C9A2DE72BF77}" dt="2023-09-26T10:42:53.264" v="40" actId="14100"/>
          <ac:spMkLst>
            <pc:docMk/>
            <pc:sldMk cId="3035909466" sldId="258"/>
            <ac:spMk id="5" creationId="{69805A4A-E01A-9CB6-52CE-6F303DE83901}"/>
          </ac:spMkLst>
        </pc:spChg>
        <pc:spChg chg="add del mod">
          <ac:chgData name="Gastbenutzer" userId="S::urn:spo:anon#78699d7f3cd7e68b55089ee9edb611bc47eaadd82fe6d8da4eb2d14d9e6b2f3b::" providerId="AD" clId="Web-{06A47DC1-30F0-4BAA-85E8-C9A2DE72BF77}" dt="2023-09-26T13:12:38.908" v="174"/>
          <ac:spMkLst>
            <pc:docMk/>
            <pc:sldMk cId="3035909466" sldId="258"/>
            <ac:spMk id="6" creationId="{832BC4EF-CEE5-D311-4F01-686126FEBADF}"/>
          </ac:spMkLst>
        </pc:spChg>
        <pc:spChg chg="add mod">
          <ac:chgData name="Gastbenutzer" userId="S::urn:spo:anon#78699d7f3cd7e68b55089ee9edb611bc47eaadd82fe6d8da4eb2d14d9e6b2f3b::" providerId="AD" clId="Web-{06A47DC1-30F0-4BAA-85E8-C9A2DE72BF77}" dt="2023-09-26T13:12:56.300" v="180"/>
          <ac:spMkLst>
            <pc:docMk/>
            <pc:sldMk cId="3035909466" sldId="258"/>
            <ac:spMk id="7" creationId="{3FB2FE0D-22AA-4C2E-F1C0-4138D9162AD8}"/>
          </ac:spMkLst>
        </pc:spChg>
      </pc:sldChg>
      <pc:sldChg chg="addSp delSp modSp new">
        <pc:chgData name="Gastbenutzer" userId="S::urn:spo:anon#78699d7f3cd7e68b55089ee9edb611bc47eaadd82fe6d8da4eb2d14d9e6b2f3b::" providerId="AD" clId="Web-{06A47DC1-30F0-4BAA-85E8-C9A2DE72BF77}" dt="2023-09-26T13:12:53.409" v="179"/>
        <pc:sldMkLst>
          <pc:docMk/>
          <pc:sldMk cId="4129751297" sldId="259"/>
        </pc:sldMkLst>
        <pc:spChg chg="add del mod">
          <ac:chgData name="Gastbenutzer" userId="S::urn:spo:anon#78699d7f3cd7e68b55089ee9edb611bc47eaadd82fe6d8da4eb2d14d9e6b2f3b::" providerId="AD" clId="Web-{06A47DC1-30F0-4BAA-85E8-C9A2DE72BF77}" dt="2023-09-26T13:12:50.456" v="178"/>
          <ac:spMkLst>
            <pc:docMk/>
            <pc:sldMk cId="4129751297" sldId="259"/>
            <ac:spMk id="4" creationId="{0A9DF4F8-B389-03A1-6517-035BF003298B}"/>
          </ac:spMkLst>
        </pc:spChg>
        <pc:spChg chg="add mod">
          <ac:chgData name="Gastbenutzer" userId="S::urn:spo:anon#78699d7f3cd7e68b55089ee9edb611bc47eaadd82fe6d8da4eb2d14d9e6b2f3b::" providerId="AD" clId="Web-{06A47DC1-30F0-4BAA-85E8-C9A2DE72BF77}" dt="2023-09-26T13:12:53.409" v="179"/>
          <ac:spMkLst>
            <pc:docMk/>
            <pc:sldMk cId="4129751297" sldId="259"/>
            <ac:spMk id="5" creationId="{222A57AC-71CC-7D79-2892-E9D8B3A913F7}"/>
          </ac:spMkLst>
        </pc:spChg>
      </pc:sldChg>
      <pc:sldChg chg="addSp delSp modSp new">
        <pc:chgData name="Gastbenutzer" userId="S::urn:spo:anon#78699d7f3cd7e68b55089ee9edb611bc47eaadd82fe6d8da4eb2d14d9e6b2f3b::" providerId="AD" clId="Web-{06A47DC1-30F0-4BAA-85E8-C9A2DE72BF77}" dt="2023-09-26T13:12:56.300" v="180"/>
        <pc:sldMkLst>
          <pc:docMk/>
          <pc:sldMk cId="2800718054" sldId="260"/>
        </pc:sldMkLst>
        <pc:spChg chg="add del mod">
          <ac:chgData name="Gastbenutzer" userId="S::urn:spo:anon#78699d7f3cd7e68b55089ee9edb611bc47eaadd82fe6d8da4eb2d14d9e6b2f3b::" providerId="AD" clId="Web-{06A47DC1-30F0-4BAA-85E8-C9A2DE72BF77}" dt="2023-09-26T13:12:38.908" v="174"/>
          <ac:spMkLst>
            <pc:docMk/>
            <pc:sldMk cId="2800718054" sldId="260"/>
            <ac:spMk id="4" creationId="{D1F21238-F1ED-7CE1-D412-8D7DC5B45E4A}"/>
          </ac:spMkLst>
        </pc:spChg>
        <pc:spChg chg="add mod">
          <ac:chgData name="Gastbenutzer" userId="S::urn:spo:anon#78699d7f3cd7e68b55089ee9edb611bc47eaadd82fe6d8da4eb2d14d9e6b2f3b::" providerId="AD" clId="Web-{06A47DC1-30F0-4BAA-85E8-C9A2DE72BF77}" dt="2023-09-26T13:12:56.300" v="180"/>
          <ac:spMkLst>
            <pc:docMk/>
            <pc:sldMk cId="2800718054" sldId="260"/>
            <ac:spMk id="5" creationId="{7A616960-A65E-A54E-AFEC-6049F6B7A4DE}"/>
          </ac:spMkLst>
        </pc:spChg>
      </pc:sldChg>
      <pc:sldChg chg="addSp delSp modSp new ord">
        <pc:chgData name="Gastbenutzer" userId="S::urn:spo:anon#78699d7f3cd7e68b55089ee9edb611bc47eaadd82fe6d8da4eb2d14d9e6b2f3b::" providerId="AD" clId="Web-{06A47DC1-30F0-4BAA-85E8-C9A2DE72BF77}" dt="2023-09-26T13:12:56.300" v="180"/>
        <pc:sldMkLst>
          <pc:docMk/>
          <pc:sldMk cId="4036981800" sldId="261"/>
        </pc:sldMkLst>
        <pc:spChg chg="mod">
          <ac:chgData name="Gastbenutzer" userId="S::urn:spo:anon#78699d7f3cd7e68b55089ee9edb611bc47eaadd82fe6d8da4eb2d14d9e6b2f3b::" providerId="AD" clId="Web-{06A47DC1-30F0-4BAA-85E8-C9A2DE72BF77}" dt="2023-09-26T10:48:48.622" v="108" actId="20577"/>
          <ac:spMkLst>
            <pc:docMk/>
            <pc:sldMk cId="4036981800" sldId="261"/>
            <ac:spMk id="2" creationId="{2D3C66EB-907E-A639-AE50-6358B64E40EB}"/>
          </ac:spMkLst>
        </pc:spChg>
        <pc:spChg chg="add del mod">
          <ac:chgData name="Gastbenutzer" userId="S::urn:spo:anon#78699d7f3cd7e68b55089ee9edb611bc47eaadd82fe6d8da4eb2d14d9e6b2f3b::" providerId="AD" clId="Web-{06A47DC1-30F0-4BAA-85E8-C9A2DE72BF77}" dt="2023-09-26T13:12:38.908" v="174"/>
          <ac:spMkLst>
            <pc:docMk/>
            <pc:sldMk cId="4036981800" sldId="261"/>
            <ac:spMk id="4" creationId="{79D2B8C3-FF8F-D29B-F875-61F72133DC35}"/>
          </ac:spMkLst>
        </pc:spChg>
        <pc:spChg chg="add mod">
          <ac:chgData name="Gastbenutzer" userId="S::urn:spo:anon#78699d7f3cd7e68b55089ee9edb611bc47eaadd82fe6d8da4eb2d14d9e6b2f3b::" providerId="AD" clId="Web-{06A47DC1-30F0-4BAA-85E8-C9A2DE72BF77}" dt="2023-09-26T13:12:56.300" v="180"/>
          <ac:spMkLst>
            <pc:docMk/>
            <pc:sldMk cId="4036981800" sldId="261"/>
            <ac:spMk id="5" creationId="{8A2CAE21-7FF3-2B19-537B-BABB4097A130}"/>
          </ac:spMkLst>
        </pc:spChg>
      </pc:sldChg>
      <pc:sldChg chg="addSp delSp modSp new">
        <pc:chgData name="Gastbenutzer" userId="S::urn:spo:anon#78699d7f3cd7e68b55089ee9edb611bc47eaadd82fe6d8da4eb2d14d9e6b2f3b::" providerId="AD" clId="Web-{06A47DC1-30F0-4BAA-85E8-C9A2DE72BF77}" dt="2023-09-26T13:12:56.300" v="180"/>
        <pc:sldMkLst>
          <pc:docMk/>
          <pc:sldMk cId="4202283412" sldId="262"/>
        </pc:sldMkLst>
        <pc:spChg chg="mod">
          <ac:chgData name="Gastbenutzer" userId="S::urn:spo:anon#78699d7f3cd7e68b55089ee9edb611bc47eaadd82fe6d8da4eb2d14d9e6b2f3b::" providerId="AD" clId="Web-{06A47DC1-30F0-4BAA-85E8-C9A2DE72BF77}" dt="2023-09-26T10:48:31.106" v="95" actId="20577"/>
          <ac:spMkLst>
            <pc:docMk/>
            <pc:sldMk cId="4202283412" sldId="262"/>
            <ac:spMk id="2" creationId="{843B718F-47E0-C235-0F25-7B2879A3B404}"/>
          </ac:spMkLst>
        </pc:spChg>
        <pc:spChg chg="add del mod">
          <ac:chgData name="Gastbenutzer" userId="S::urn:spo:anon#78699d7f3cd7e68b55089ee9edb611bc47eaadd82fe6d8da4eb2d14d9e6b2f3b::" providerId="AD" clId="Web-{06A47DC1-30F0-4BAA-85E8-C9A2DE72BF77}" dt="2023-09-26T13:12:38.908" v="174"/>
          <ac:spMkLst>
            <pc:docMk/>
            <pc:sldMk cId="4202283412" sldId="262"/>
            <ac:spMk id="4" creationId="{EC148924-36C9-5C62-F360-4FC106348EBC}"/>
          </ac:spMkLst>
        </pc:spChg>
        <pc:spChg chg="add mod">
          <ac:chgData name="Gastbenutzer" userId="S::urn:spo:anon#78699d7f3cd7e68b55089ee9edb611bc47eaadd82fe6d8da4eb2d14d9e6b2f3b::" providerId="AD" clId="Web-{06A47DC1-30F0-4BAA-85E8-C9A2DE72BF77}" dt="2023-09-26T13:12:56.300" v="180"/>
          <ac:spMkLst>
            <pc:docMk/>
            <pc:sldMk cId="4202283412" sldId="262"/>
            <ac:spMk id="5" creationId="{20369F63-550D-40BF-BFE0-78DB70E4F040}"/>
          </ac:spMkLst>
        </pc:spChg>
      </pc:sldChg>
      <pc:sldChg chg="addSp delSp modSp new mod setBg addAnim delAnim">
        <pc:chgData name="Gastbenutzer" userId="S::urn:spo:anon#78699d7f3cd7e68b55089ee9edb611bc47eaadd82fe6d8da4eb2d14d9e6b2f3b::" providerId="AD" clId="Web-{06A47DC1-30F0-4BAA-85E8-C9A2DE72BF77}" dt="2023-09-26T13:12:56.300" v="180"/>
        <pc:sldMkLst>
          <pc:docMk/>
          <pc:sldMk cId="1568303511" sldId="263"/>
        </pc:sldMkLst>
        <pc:spChg chg="mod ord">
          <ac:chgData name="Gastbenutzer" userId="S::urn:spo:anon#78699d7f3cd7e68b55089ee9edb611bc47eaadd82fe6d8da4eb2d14d9e6b2f3b::" providerId="AD" clId="Web-{06A47DC1-30F0-4BAA-85E8-C9A2DE72BF77}" dt="2023-09-26T10:55:58.031" v="157"/>
          <ac:spMkLst>
            <pc:docMk/>
            <pc:sldMk cId="1568303511" sldId="263"/>
            <ac:spMk id="2" creationId="{E5D4265D-DF1A-A9C8-4CA3-5A4EC8D50BD6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55:58.031" v="157"/>
          <ac:spMkLst>
            <pc:docMk/>
            <pc:sldMk cId="1568303511" sldId="263"/>
            <ac:spMk id="3" creationId="{2E76A265-BE0B-9D0B-BA89-4B969CD5313E}"/>
          </ac:spMkLst>
        </pc:spChg>
        <pc:spChg chg="add del mod">
          <ac:chgData name="Gastbenutzer" userId="S::urn:spo:anon#78699d7f3cd7e68b55089ee9edb611bc47eaadd82fe6d8da4eb2d14d9e6b2f3b::" providerId="AD" clId="Web-{06A47DC1-30F0-4BAA-85E8-C9A2DE72BF77}" dt="2023-09-26T13:12:38.908" v="174"/>
          <ac:spMkLst>
            <pc:docMk/>
            <pc:sldMk cId="1568303511" sldId="263"/>
            <ac:spMk id="4" creationId="{E67C0D7B-B43D-E610-C5DB-CEDE3FC51830}"/>
          </ac:spMkLst>
        </pc:spChg>
        <pc:spChg chg="add mod">
          <ac:chgData name="Gastbenutzer" userId="S::urn:spo:anon#78699d7f3cd7e68b55089ee9edb611bc47eaadd82fe6d8da4eb2d14d9e6b2f3b::" providerId="AD" clId="Web-{06A47DC1-30F0-4BAA-85E8-C9A2DE72BF77}" dt="2023-09-26T13:12:56.300" v="180"/>
          <ac:spMkLst>
            <pc:docMk/>
            <pc:sldMk cId="1568303511" sldId="263"/>
            <ac:spMk id="5" creationId="{A15BC3EB-144F-E9B9-A8E8-844B29050DFD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49:42.265" v="127"/>
          <ac:spMkLst>
            <pc:docMk/>
            <pc:sldMk cId="1568303511" sldId="263"/>
            <ac:spMk id="9" creationId="{0BABF38A-8A0D-492E-BD20-6CF4D46B50BD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49:42.265" v="127"/>
          <ac:spMkLst>
            <pc:docMk/>
            <pc:sldMk cId="1568303511" sldId="263"/>
            <ac:spMk id="13" creationId="{94DA0203-BFB4-49DB-A205-51AD7549D42A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49:42.265" v="127"/>
          <ac:spMkLst>
            <pc:docMk/>
            <pc:sldMk cId="1568303511" sldId="263"/>
            <ac:spMk id="15" creationId="{10BFCB1E-89C9-4789-A2D9-52D6C8653F95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49:42.265" v="127"/>
          <ac:spMkLst>
            <pc:docMk/>
            <pc:sldMk cId="1568303511" sldId="263"/>
            <ac:spMk id="17" creationId="{16F61E84-9DCA-4F22-94BC-C901DB49995D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55:58.031" v="157"/>
          <ac:spMkLst>
            <pc:docMk/>
            <pc:sldMk cId="1568303511" sldId="263"/>
            <ac:spMk id="19" creationId="{0BABF38A-8A0D-492E-BD20-6CF4D46B50BD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55:58.031" v="157"/>
          <ac:spMkLst>
            <pc:docMk/>
            <pc:sldMk cId="1568303511" sldId="263"/>
            <ac:spMk id="21" creationId="{D6A5485D-4AF6-47BA-8BB1-44D0639B9FA6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55:58.031" v="157"/>
          <ac:spMkLst>
            <pc:docMk/>
            <pc:sldMk cId="1568303511" sldId="263"/>
            <ac:spMk id="22" creationId="{483861B3-77F4-42C4-B257-AF7D1EB5FFDE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55:58.031" v="157"/>
          <ac:spMkLst>
            <pc:docMk/>
            <pc:sldMk cId="1568303511" sldId="263"/>
            <ac:spMk id="24" creationId="{8D2A0DB3-EF43-4032-9B27-954E12CCB688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55:38.671" v="144"/>
          <ac:spMkLst>
            <pc:docMk/>
            <pc:sldMk cId="1568303511" sldId="263"/>
            <ac:spMk id="29" creationId="{0BABF38A-8A0D-492E-BD20-6CF4D46B50BD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55:38.671" v="144"/>
          <ac:spMkLst>
            <pc:docMk/>
            <pc:sldMk cId="1568303511" sldId="263"/>
            <ac:spMk id="33" creationId="{8A245AC3-2A12-4EC5-90F0-635CC8C2C64F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55:38.671" v="144"/>
          <ac:spMkLst>
            <pc:docMk/>
            <pc:sldMk cId="1568303511" sldId="263"/>
            <ac:spMk id="35" creationId="{31E2F09B-BB20-4BE5-AB02-3EB3D1DC4507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55:38.671" v="144"/>
          <ac:spMkLst>
            <pc:docMk/>
            <pc:sldMk cId="1568303511" sldId="263"/>
            <ac:spMk id="37" creationId="{F23DAFF7-4C98-4E0E-8986-198D54B6C1F0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55:38.671" v="144"/>
          <ac:spMkLst>
            <pc:docMk/>
            <pc:sldMk cId="1568303511" sldId="263"/>
            <ac:spMk id="39" creationId="{9ABA2F37-388F-4D5A-9ABF-F0ADA6CB8E48}"/>
          </ac:spMkLst>
        </pc:spChg>
        <pc:spChg chg="add del">
          <ac:chgData name="Gastbenutzer" userId="S::urn:spo:anon#78699d7f3cd7e68b55089ee9edb611bc47eaadd82fe6d8da4eb2d14d9e6b2f3b::" providerId="AD" clId="Web-{06A47DC1-30F0-4BAA-85E8-C9A2DE72BF77}" dt="2023-09-26T10:55:38.671" v="144"/>
          <ac:spMkLst>
            <pc:docMk/>
            <pc:sldMk cId="1568303511" sldId="263"/>
            <ac:spMk id="41" creationId="{6DAD23D2-6BEF-470D-992C-8B2BC3BF4FF5}"/>
          </ac:spMkLst>
        </pc:spChg>
        <pc:picChg chg="add del mod">
          <ac:chgData name="Gastbenutzer" userId="S::urn:spo:anon#78699d7f3cd7e68b55089ee9edb611bc47eaadd82fe6d8da4eb2d14d9e6b2f3b::" providerId="AD" clId="Web-{06A47DC1-30F0-4BAA-85E8-C9A2DE72BF77}" dt="2023-09-26T10:55:40.749" v="146"/>
          <ac:picMkLst>
            <pc:docMk/>
            <pc:sldMk cId="1568303511" sldId="263"/>
            <ac:picMk id="4" creationId="{38EE82CC-52AD-6177-4B05-64D1D4190AA6}"/>
          </ac:picMkLst>
        </pc:picChg>
        <pc:picChg chg="add del">
          <ac:chgData name="Gastbenutzer" userId="S::urn:spo:anon#78699d7f3cd7e68b55089ee9edb611bc47eaadd82fe6d8da4eb2d14d9e6b2f3b::" providerId="AD" clId="Web-{06A47DC1-30F0-4BAA-85E8-C9A2DE72BF77}" dt="2023-09-26T10:49:42.265" v="127"/>
          <ac:picMkLst>
            <pc:docMk/>
            <pc:sldMk cId="1568303511" sldId="263"/>
            <ac:picMk id="5" creationId="{193E99BC-20BB-FEED-31A7-708BD0795DF7}"/>
          </ac:picMkLst>
        </pc:picChg>
        <pc:picChg chg="add del">
          <ac:chgData name="Gastbenutzer" userId="S::urn:spo:anon#78699d7f3cd7e68b55089ee9edb611bc47eaadd82fe6d8da4eb2d14d9e6b2f3b::" providerId="AD" clId="Web-{06A47DC1-30F0-4BAA-85E8-C9A2DE72BF77}" dt="2023-09-26T10:49:42.265" v="127"/>
          <ac:picMkLst>
            <pc:docMk/>
            <pc:sldMk cId="1568303511" sldId="263"/>
            <ac:picMk id="11" creationId="{1CB7E8AE-A3AC-4BB7-A5C6-F00EC697B265}"/>
          </ac:picMkLst>
        </pc:picChg>
        <pc:picChg chg="add del">
          <ac:chgData name="Gastbenutzer" userId="S::urn:spo:anon#78699d7f3cd7e68b55089ee9edb611bc47eaadd82fe6d8da4eb2d14d9e6b2f3b::" providerId="AD" clId="Web-{06A47DC1-30F0-4BAA-85E8-C9A2DE72BF77}" dt="2023-09-26T10:55:58.031" v="157"/>
          <ac:picMkLst>
            <pc:docMk/>
            <pc:sldMk cId="1568303511" sldId="263"/>
            <ac:picMk id="20" creationId="{1CB7E8AE-A3AC-4BB7-A5C6-F00EC697B265}"/>
          </ac:picMkLst>
        </pc:picChg>
        <pc:picChg chg="add del">
          <ac:chgData name="Gastbenutzer" userId="S::urn:spo:anon#78699d7f3cd7e68b55089ee9edb611bc47eaadd82fe6d8da4eb2d14d9e6b2f3b::" providerId="AD" clId="Web-{06A47DC1-30F0-4BAA-85E8-C9A2DE72BF77}" dt="2023-09-26T10:55:58.031" v="157"/>
          <ac:picMkLst>
            <pc:docMk/>
            <pc:sldMk cId="1568303511" sldId="263"/>
            <ac:picMk id="23" creationId="{6614C8EF-7457-D961-C5FE-CA8632E9B65E}"/>
          </ac:picMkLst>
        </pc:picChg>
        <pc:picChg chg="add del">
          <ac:chgData name="Gastbenutzer" userId="S::urn:spo:anon#78699d7f3cd7e68b55089ee9edb611bc47eaadd82fe6d8da4eb2d14d9e6b2f3b::" providerId="AD" clId="Web-{06A47DC1-30F0-4BAA-85E8-C9A2DE72BF77}" dt="2023-09-26T10:55:38.671" v="144"/>
          <ac:picMkLst>
            <pc:docMk/>
            <pc:sldMk cId="1568303511" sldId="263"/>
            <ac:picMk id="31" creationId="{1CB7E8AE-A3AC-4BB7-A5C6-F00EC697B265}"/>
          </ac:picMkLst>
        </pc:picChg>
      </pc:sldChg>
      <pc:sldMasterChg chg="add del addSldLayout delSldLayout">
        <pc:chgData name="Gastbenutzer" userId="S::urn:spo:anon#78699d7f3cd7e68b55089ee9edb611bc47eaadd82fe6d8da4eb2d14d9e6b2f3b::" providerId="AD" clId="Web-{06A47DC1-30F0-4BAA-85E8-C9A2DE72BF77}" dt="2023-09-26T10:38:24.908" v="10"/>
        <pc:sldMasterMkLst>
          <pc:docMk/>
          <pc:sldMasterMk cId="3849929176" sldId="2147483733"/>
        </pc:sldMasterMkLst>
        <pc:sldLayoutChg chg="add del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3849929176" sldId="2147483733"/>
            <pc:sldLayoutMk cId="358915271" sldId="2147483722"/>
          </pc:sldLayoutMkLst>
        </pc:sldLayoutChg>
        <pc:sldLayoutChg chg="add del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3849929176" sldId="2147483733"/>
            <pc:sldLayoutMk cId="1125388398" sldId="2147483723"/>
          </pc:sldLayoutMkLst>
        </pc:sldLayoutChg>
        <pc:sldLayoutChg chg="add del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3849929176" sldId="2147483733"/>
            <pc:sldLayoutMk cId="3347408829" sldId="2147483724"/>
          </pc:sldLayoutMkLst>
        </pc:sldLayoutChg>
        <pc:sldLayoutChg chg="add del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3849929176" sldId="2147483733"/>
            <pc:sldLayoutMk cId="745483779" sldId="2147483725"/>
          </pc:sldLayoutMkLst>
        </pc:sldLayoutChg>
        <pc:sldLayoutChg chg="add del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3849929176" sldId="2147483733"/>
            <pc:sldLayoutMk cId="3897701254" sldId="2147483726"/>
          </pc:sldLayoutMkLst>
        </pc:sldLayoutChg>
        <pc:sldLayoutChg chg="add del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3849929176" sldId="2147483733"/>
            <pc:sldLayoutMk cId="2061317371" sldId="2147483727"/>
          </pc:sldLayoutMkLst>
        </pc:sldLayoutChg>
        <pc:sldLayoutChg chg="add del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3849929176" sldId="2147483733"/>
            <pc:sldLayoutMk cId="377553331" sldId="2147483728"/>
          </pc:sldLayoutMkLst>
        </pc:sldLayoutChg>
        <pc:sldLayoutChg chg="add del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3849929176" sldId="2147483733"/>
            <pc:sldLayoutMk cId="2843092021" sldId="2147483729"/>
          </pc:sldLayoutMkLst>
        </pc:sldLayoutChg>
        <pc:sldLayoutChg chg="add del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3849929176" sldId="2147483733"/>
            <pc:sldLayoutMk cId="441004767" sldId="2147483730"/>
          </pc:sldLayoutMkLst>
        </pc:sldLayoutChg>
        <pc:sldLayoutChg chg="add del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3849929176" sldId="2147483733"/>
            <pc:sldLayoutMk cId="2947813566" sldId="2147483731"/>
          </pc:sldLayoutMkLst>
        </pc:sldLayoutChg>
        <pc:sldLayoutChg chg="add del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3849929176" sldId="2147483733"/>
            <pc:sldLayoutMk cId="2009332879" sldId="2147483732"/>
          </pc:sldLayoutMkLst>
        </pc:sldLayoutChg>
      </pc:sldMasterChg>
      <pc:sldMasterChg chg="add del addSldLayout delSldLayout modSldLayout">
        <pc:chgData name="Gastbenutzer" userId="S::urn:spo:anon#78699d7f3cd7e68b55089ee9edb611bc47eaadd82fe6d8da4eb2d14d9e6b2f3b::" providerId="AD" clId="Web-{06A47DC1-30F0-4BAA-85E8-C9A2DE72BF77}" dt="2023-09-26T10:38:24.908" v="10"/>
        <pc:sldMasterMkLst>
          <pc:docMk/>
          <pc:sldMasterMk cId="85570583" sldId="2147483734"/>
        </pc:sldMasterMkLst>
        <pc:sldLayoutChg chg="add del mod replId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85570583" sldId="2147483734"/>
            <pc:sldLayoutMk cId="3196666788" sldId="2147483735"/>
          </pc:sldLayoutMkLst>
        </pc:sldLayoutChg>
        <pc:sldLayoutChg chg="add del mod replId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85570583" sldId="2147483734"/>
            <pc:sldLayoutMk cId="2127562258" sldId="2147483736"/>
          </pc:sldLayoutMkLst>
        </pc:sldLayoutChg>
        <pc:sldLayoutChg chg="add del mod replId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85570583" sldId="2147483734"/>
            <pc:sldLayoutMk cId="207782656" sldId="2147483737"/>
          </pc:sldLayoutMkLst>
        </pc:sldLayoutChg>
        <pc:sldLayoutChg chg="add del mod replId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85570583" sldId="2147483734"/>
            <pc:sldLayoutMk cId="1336452485" sldId="2147483738"/>
          </pc:sldLayoutMkLst>
        </pc:sldLayoutChg>
        <pc:sldLayoutChg chg="add del mod replId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85570583" sldId="2147483734"/>
            <pc:sldLayoutMk cId="1891386175" sldId="2147483739"/>
          </pc:sldLayoutMkLst>
        </pc:sldLayoutChg>
        <pc:sldLayoutChg chg="add del mod replId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85570583" sldId="2147483734"/>
            <pc:sldLayoutMk cId="3498749471" sldId="2147483740"/>
          </pc:sldLayoutMkLst>
        </pc:sldLayoutChg>
        <pc:sldLayoutChg chg="add del mod replId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85570583" sldId="2147483734"/>
            <pc:sldLayoutMk cId="392241637" sldId="2147483741"/>
          </pc:sldLayoutMkLst>
        </pc:sldLayoutChg>
        <pc:sldLayoutChg chg="add del mod replId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85570583" sldId="2147483734"/>
            <pc:sldLayoutMk cId="2418734063" sldId="2147483742"/>
          </pc:sldLayoutMkLst>
        </pc:sldLayoutChg>
        <pc:sldLayoutChg chg="add del mod replId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85570583" sldId="2147483734"/>
            <pc:sldLayoutMk cId="2992636135" sldId="2147483743"/>
          </pc:sldLayoutMkLst>
        </pc:sldLayoutChg>
        <pc:sldLayoutChg chg="add del mod replId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85570583" sldId="2147483734"/>
            <pc:sldLayoutMk cId="1415061413" sldId="2147483744"/>
          </pc:sldLayoutMkLst>
        </pc:sldLayoutChg>
        <pc:sldLayoutChg chg="add del mod replId">
          <pc:chgData name="Gastbenutzer" userId="S::urn:spo:anon#78699d7f3cd7e68b55089ee9edb611bc47eaadd82fe6d8da4eb2d14d9e6b2f3b::" providerId="AD" clId="Web-{06A47DC1-30F0-4BAA-85E8-C9A2DE72BF77}" dt="2023-09-26T10:38:24.908" v="10"/>
          <pc:sldLayoutMkLst>
            <pc:docMk/>
            <pc:sldMasterMk cId="85570583" sldId="2147483734"/>
            <pc:sldLayoutMk cId="3100302577" sldId="2147483745"/>
          </pc:sldLayoutMkLst>
        </pc:sldLayoutChg>
      </pc:sldMasterChg>
      <pc:sldMasterChg chg="mod modSldLayout">
        <pc:chgData name="Gastbenutzer" userId="S::urn:spo:anon#78699d7f3cd7e68b55089ee9edb611bc47eaadd82fe6d8da4eb2d14d9e6b2f3b::" providerId="AD" clId="Web-{06A47DC1-30F0-4BAA-85E8-C9A2DE72BF77}" dt="2023-09-26T13:12:56.300" v="180"/>
        <pc:sldMasterMkLst>
          <pc:docMk/>
          <pc:sldMasterMk cId="1654667906" sldId="2147483734"/>
        </pc:sldMasterMkLst>
        <pc:sldLayoutChg chg="mod">
          <pc:chgData name="Gastbenutzer" userId="S::urn:spo:anon#78699d7f3cd7e68b55089ee9edb611bc47eaadd82fe6d8da4eb2d14d9e6b2f3b::" providerId="AD" clId="Web-{06A47DC1-30F0-4BAA-85E8-C9A2DE72BF77}" dt="2023-09-26T13:12:56.300" v="180"/>
          <pc:sldLayoutMkLst>
            <pc:docMk/>
            <pc:sldMasterMk cId="1654667906" sldId="2147483734"/>
            <pc:sldLayoutMk cId="267112583" sldId="2147483735"/>
          </pc:sldLayoutMkLst>
        </pc:sldLayoutChg>
        <pc:sldLayoutChg chg="mod">
          <pc:chgData name="Gastbenutzer" userId="S::urn:spo:anon#78699d7f3cd7e68b55089ee9edb611bc47eaadd82fe6d8da4eb2d14d9e6b2f3b::" providerId="AD" clId="Web-{06A47DC1-30F0-4BAA-85E8-C9A2DE72BF77}" dt="2023-09-26T13:12:56.300" v="180"/>
          <pc:sldLayoutMkLst>
            <pc:docMk/>
            <pc:sldMasterMk cId="1654667906" sldId="2147483734"/>
            <pc:sldLayoutMk cId="4258657396" sldId="2147483736"/>
          </pc:sldLayoutMkLst>
        </pc:sldLayoutChg>
        <pc:sldLayoutChg chg="mod">
          <pc:chgData name="Gastbenutzer" userId="S::urn:spo:anon#78699d7f3cd7e68b55089ee9edb611bc47eaadd82fe6d8da4eb2d14d9e6b2f3b::" providerId="AD" clId="Web-{06A47DC1-30F0-4BAA-85E8-C9A2DE72BF77}" dt="2023-09-26T13:12:56.300" v="180"/>
          <pc:sldLayoutMkLst>
            <pc:docMk/>
            <pc:sldMasterMk cId="1654667906" sldId="2147483734"/>
            <pc:sldLayoutMk cId="3672479638" sldId="2147483737"/>
          </pc:sldLayoutMkLst>
        </pc:sldLayoutChg>
        <pc:sldLayoutChg chg="mod">
          <pc:chgData name="Gastbenutzer" userId="S::urn:spo:anon#78699d7f3cd7e68b55089ee9edb611bc47eaadd82fe6d8da4eb2d14d9e6b2f3b::" providerId="AD" clId="Web-{06A47DC1-30F0-4BAA-85E8-C9A2DE72BF77}" dt="2023-09-26T13:12:56.300" v="180"/>
          <pc:sldLayoutMkLst>
            <pc:docMk/>
            <pc:sldMasterMk cId="1654667906" sldId="2147483734"/>
            <pc:sldLayoutMk cId="2190920132" sldId="2147483738"/>
          </pc:sldLayoutMkLst>
        </pc:sldLayoutChg>
        <pc:sldLayoutChg chg="mod">
          <pc:chgData name="Gastbenutzer" userId="S::urn:spo:anon#78699d7f3cd7e68b55089ee9edb611bc47eaadd82fe6d8da4eb2d14d9e6b2f3b::" providerId="AD" clId="Web-{06A47DC1-30F0-4BAA-85E8-C9A2DE72BF77}" dt="2023-09-26T13:12:56.300" v="180"/>
          <pc:sldLayoutMkLst>
            <pc:docMk/>
            <pc:sldMasterMk cId="1654667906" sldId="2147483734"/>
            <pc:sldLayoutMk cId="4018349784" sldId="2147483739"/>
          </pc:sldLayoutMkLst>
        </pc:sldLayoutChg>
        <pc:sldLayoutChg chg="mod">
          <pc:chgData name="Gastbenutzer" userId="S::urn:spo:anon#78699d7f3cd7e68b55089ee9edb611bc47eaadd82fe6d8da4eb2d14d9e6b2f3b::" providerId="AD" clId="Web-{06A47DC1-30F0-4BAA-85E8-C9A2DE72BF77}" dt="2023-09-26T13:12:56.300" v="180"/>
          <pc:sldLayoutMkLst>
            <pc:docMk/>
            <pc:sldMasterMk cId="1654667906" sldId="2147483734"/>
            <pc:sldLayoutMk cId="3206297534" sldId="2147483740"/>
          </pc:sldLayoutMkLst>
        </pc:sldLayoutChg>
        <pc:sldLayoutChg chg="mod">
          <pc:chgData name="Gastbenutzer" userId="S::urn:spo:anon#78699d7f3cd7e68b55089ee9edb611bc47eaadd82fe6d8da4eb2d14d9e6b2f3b::" providerId="AD" clId="Web-{06A47DC1-30F0-4BAA-85E8-C9A2DE72BF77}" dt="2023-09-26T13:12:56.300" v="180"/>
          <pc:sldLayoutMkLst>
            <pc:docMk/>
            <pc:sldMasterMk cId="1654667906" sldId="2147483734"/>
            <pc:sldLayoutMk cId="2270222850" sldId="2147483741"/>
          </pc:sldLayoutMkLst>
        </pc:sldLayoutChg>
        <pc:sldLayoutChg chg="mod">
          <pc:chgData name="Gastbenutzer" userId="S::urn:spo:anon#78699d7f3cd7e68b55089ee9edb611bc47eaadd82fe6d8da4eb2d14d9e6b2f3b::" providerId="AD" clId="Web-{06A47DC1-30F0-4BAA-85E8-C9A2DE72BF77}" dt="2023-09-26T13:12:56.300" v="180"/>
          <pc:sldLayoutMkLst>
            <pc:docMk/>
            <pc:sldMasterMk cId="1654667906" sldId="2147483734"/>
            <pc:sldLayoutMk cId="4035152306" sldId="2147483742"/>
          </pc:sldLayoutMkLst>
        </pc:sldLayoutChg>
        <pc:sldLayoutChg chg="mod">
          <pc:chgData name="Gastbenutzer" userId="S::urn:spo:anon#78699d7f3cd7e68b55089ee9edb611bc47eaadd82fe6d8da4eb2d14d9e6b2f3b::" providerId="AD" clId="Web-{06A47DC1-30F0-4BAA-85E8-C9A2DE72BF77}" dt="2023-09-26T13:12:56.300" v="180"/>
          <pc:sldLayoutMkLst>
            <pc:docMk/>
            <pc:sldMasterMk cId="1654667906" sldId="2147483734"/>
            <pc:sldLayoutMk cId="2340665758" sldId="2147483743"/>
          </pc:sldLayoutMkLst>
        </pc:sldLayoutChg>
        <pc:sldLayoutChg chg="mod">
          <pc:chgData name="Gastbenutzer" userId="S::urn:spo:anon#78699d7f3cd7e68b55089ee9edb611bc47eaadd82fe6d8da4eb2d14d9e6b2f3b::" providerId="AD" clId="Web-{06A47DC1-30F0-4BAA-85E8-C9A2DE72BF77}" dt="2023-09-26T13:12:56.300" v="180"/>
          <pc:sldLayoutMkLst>
            <pc:docMk/>
            <pc:sldMasterMk cId="1654667906" sldId="2147483734"/>
            <pc:sldLayoutMk cId="3230618720" sldId="2147483744"/>
          </pc:sldLayoutMkLst>
        </pc:sldLayoutChg>
        <pc:sldLayoutChg chg="mod">
          <pc:chgData name="Gastbenutzer" userId="S::urn:spo:anon#78699d7f3cd7e68b55089ee9edb611bc47eaadd82fe6d8da4eb2d14d9e6b2f3b::" providerId="AD" clId="Web-{06A47DC1-30F0-4BAA-85E8-C9A2DE72BF77}" dt="2023-09-26T13:12:56.300" v="180"/>
          <pc:sldLayoutMkLst>
            <pc:docMk/>
            <pc:sldMasterMk cId="1654667906" sldId="2147483734"/>
            <pc:sldLayoutMk cId="603745610" sldId="2147483745"/>
          </pc:sldLayoutMkLst>
        </pc:sldLayoutChg>
      </pc:sldMasterChg>
    </pc:docChg>
  </pc:docChgLst>
  <pc:docChgLst>
    <pc:chgData name="Gastbenutzer" userId="S::urn:spo:anon#78699d7f3cd7e68b55089ee9edb611bc47eaadd82fe6d8da4eb2d14d9e6b2f3b::" providerId="AD" clId="Web-{21ED644A-9488-B112-6F3E-63DD859A9CDF}"/>
    <pc:docChg chg="modSld modMainMaster">
      <pc:chgData name="Gastbenutzer" userId="S::urn:spo:anon#78699d7f3cd7e68b55089ee9edb611bc47eaadd82fe6d8da4eb2d14d9e6b2f3b::" providerId="AD" clId="Web-{21ED644A-9488-B112-6F3E-63DD859A9CDF}" dt="2023-09-29T14:07:23.420" v="52" actId="14100"/>
      <pc:docMkLst>
        <pc:docMk/>
      </pc:docMkLst>
      <pc:sldChg chg="addSp delSp modSp mod">
        <pc:chgData name="Gastbenutzer" userId="S::urn:spo:anon#78699d7f3cd7e68b55089ee9edb611bc47eaadd82fe6d8da4eb2d14d9e6b2f3b::" providerId="AD" clId="Web-{21ED644A-9488-B112-6F3E-63DD859A9CDF}" dt="2023-09-29T14:02:38.194" v="25"/>
        <pc:sldMkLst>
          <pc:docMk/>
          <pc:sldMk cId="109857222" sldId="256"/>
        </pc:sldMkLst>
        <pc:spChg chg="del mod">
          <ac:chgData name="Gastbenutzer" userId="S::urn:spo:anon#78699d7f3cd7e68b55089ee9edb611bc47eaadd82fe6d8da4eb2d14d9e6b2f3b::" providerId="AD" clId="Web-{21ED644A-9488-B112-6F3E-63DD859A9CDF}" dt="2023-09-29T13:59:55.330" v="21"/>
          <ac:spMkLst>
            <pc:docMk/>
            <pc:sldMk cId="109857222" sldId="256"/>
            <ac:spMk id="3" creationId="{FD9DE39C-AFC1-569E-AFFE-EAE812F38878}"/>
          </ac:spMkLst>
        </pc:spChg>
        <pc:spChg chg="add mod">
          <ac:chgData name="Gastbenutzer" userId="S::urn:spo:anon#78699d7f3cd7e68b55089ee9edb611bc47eaadd82fe6d8da4eb2d14d9e6b2f3b::" providerId="AD" clId="Web-{21ED644A-9488-B112-6F3E-63DD859A9CDF}" dt="2023-09-29T14:00:03.221" v="23"/>
          <ac:spMkLst>
            <pc:docMk/>
            <pc:sldMk cId="109857222" sldId="256"/>
            <ac:spMk id="4" creationId="{4C9F0040-5E42-8978-FD3C-E8DD76311644}"/>
          </ac:spMkLst>
        </pc:spChg>
      </pc:sldChg>
      <pc:sldChg chg="modSp mod">
        <pc:chgData name="Gastbenutzer" userId="S::urn:spo:anon#78699d7f3cd7e68b55089ee9edb611bc47eaadd82fe6d8da4eb2d14d9e6b2f3b::" providerId="AD" clId="Web-{21ED644A-9488-B112-6F3E-63DD859A9CDF}" dt="2023-09-29T14:02:38.194" v="25"/>
        <pc:sldMkLst>
          <pc:docMk/>
          <pc:sldMk cId="1785619662" sldId="257"/>
        </pc:sldMkLst>
        <pc:spChg chg="mod">
          <ac:chgData name="Gastbenutzer" userId="S::urn:spo:anon#78699d7f3cd7e68b55089ee9edb611bc47eaadd82fe6d8da4eb2d14d9e6b2f3b::" providerId="AD" clId="Web-{21ED644A-9488-B112-6F3E-63DD859A9CDF}" dt="2023-09-29T13:56:59.967" v="6" actId="14100"/>
          <ac:spMkLst>
            <pc:docMk/>
            <pc:sldMk cId="1785619662" sldId="257"/>
            <ac:spMk id="4" creationId="{EC771A7A-AD03-2145-F886-8560671B5D39}"/>
          </ac:spMkLst>
        </pc:spChg>
      </pc:sldChg>
      <pc:sldChg chg="addSp delSp modSp mod setBg addAnim delAnim">
        <pc:chgData name="Gastbenutzer" userId="S::urn:spo:anon#78699d7f3cd7e68b55089ee9edb611bc47eaadd82fe6d8da4eb2d14d9e6b2f3b::" providerId="AD" clId="Web-{21ED644A-9488-B112-6F3E-63DD859A9CDF}" dt="2023-09-29T14:05:11.948" v="35"/>
        <pc:sldMkLst>
          <pc:docMk/>
          <pc:sldMk cId="3035909466" sldId="258"/>
        </pc:sldMkLst>
        <pc:spChg chg="mod">
          <ac:chgData name="Gastbenutzer" userId="S::urn:spo:anon#78699d7f3cd7e68b55089ee9edb611bc47eaadd82fe6d8da4eb2d14d9e6b2f3b::" providerId="AD" clId="Web-{21ED644A-9488-B112-6F3E-63DD859A9CDF}" dt="2023-09-29T14:05:11.948" v="35"/>
          <ac:spMkLst>
            <pc:docMk/>
            <pc:sldMk cId="3035909466" sldId="258"/>
            <ac:spMk id="2" creationId="{236B84B0-15B0-190A-CCC1-BC46DD7F7665}"/>
          </ac:spMkLst>
        </pc:spChg>
        <pc:spChg chg="mod">
          <ac:chgData name="Gastbenutzer" userId="S::urn:spo:anon#78699d7f3cd7e68b55089ee9edb611bc47eaadd82fe6d8da4eb2d14d9e6b2f3b::" providerId="AD" clId="Web-{21ED644A-9488-B112-6F3E-63DD859A9CDF}" dt="2023-09-29T14:05:11.948" v="35"/>
          <ac:spMkLst>
            <pc:docMk/>
            <pc:sldMk cId="3035909466" sldId="258"/>
            <ac:spMk id="3" creationId="{DA2DB27E-AD1D-5859-7F06-97898D5DB592}"/>
          </ac:spMkLst>
        </pc:spChg>
        <pc:spChg chg="add mod">
          <ac:chgData name="Gastbenutzer" userId="S::urn:spo:anon#78699d7f3cd7e68b55089ee9edb611bc47eaadd82fe6d8da4eb2d14d9e6b2f3b::" providerId="AD" clId="Web-{21ED644A-9488-B112-6F3E-63DD859A9CDF}" dt="2023-09-29T14:05:11.948" v="35"/>
          <ac:spMkLst>
            <pc:docMk/>
            <pc:sldMk cId="3035909466" sldId="258"/>
            <ac:spMk id="5" creationId="{EFF596B0-A6AB-1937-E067-7E1421B66D53}"/>
          </ac:spMkLst>
        </pc:spChg>
        <pc:spChg chg="del">
          <ac:chgData name="Gastbenutzer" userId="S::urn:spo:anon#78699d7f3cd7e68b55089ee9edb611bc47eaadd82fe6d8da4eb2d14d9e6b2f3b::" providerId="AD" clId="Web-{21ED644A-9488-B112-6F3E-63DD859A9CDF}" dt="2023-09-29T13:58:14.218" v="13"/>
          <ac:spMkLst>
            <pc:docMk/>
            <pc:sldMk cId="3035909466" sldId="258"/>
            <ac:spMk id="7" creationId="{3FB2FE0D-22AA-4C2E-F1C0-4138D9162AD8}"/>
          </ac:spMkLst>
        </pc:spChg>
        <pc:spChg chg="add del">
          <ac:chgData name="Gastbenutzer" userId="S::urn:spo:anon#78699d7f3cd7e68b55089ee9edb611bc47eaadd82fe6d8da4eb2d14d9e6b2f3b::" providerId="AD" clId="Web-{21ED644A-9488-B112-6F3E-63DD859A9CDF}" dt="2023-09-29T14:05:11.948" v="35"/>
          <ac:spMkLst>
            <pc:docMk/>
            <pc:sldMk cId="3035909466" sldId="258"/>
            <ac:spMk id="11" creationId="{53306540-870A-7346-8CFF-A1B08DE50CF9}"/>
          </ac:spMkLst>
        </pc:spChg>
        <pc:picChg chg="add del">
          <ac:chgData name="Gastbenutzer" userId="S::urn:spo:anon#78699d7f3cd7e68b55089ee9edb611bc47eaadd82fe6d8da4eb2d14d9e6b2f3b::" providerId="AD" clId="Web-{21ED644A-9488-B112-6F3E-63DD859A9CDF}" dt="2023-09-29T14:05:11.948" v="35"/>
          <ac:picMkLst>
            <pc:docMk/>
            <pc:sldMk cId="3035909466" sldId="258"/>
            <ac:picMk id="8" creationId="{D14DD4D0-711C-0FC3-49B4-3BFA71F32CAC}"/>
          </ac:picMkLst>
        </pc:picChg>
      </pc:sldChg>
      <pc:sldChg chg="addSp delSp modSp mod">
        <pc:chgData name="Gastbenutzer" userId="S::urn:spo:anon#78699d7f3cd7e68b55089ee9edb611bc47eaadd82fe6d8da4eb2d14d9e6b2f3b::" providerId="AD" clId="Web-{21ED644A-9488-B112-6F3E-63DD859A9CDF}" dt="2023-09-29T14:02:52.257" v="27"/>
        <pc:sldMkLst>
          <pc:docMk/>
          <pc:sldMk cId="4129751297" sldId="259"/>
        </pc:sldMkLst>
        <pc:spChg chg="del">
          <ac:chgData name="Gastbenutzer" userId="S::urn:spo:anon#78699d7f3cd7e68b55089ee9edb611bc47eaadd82fe6d8da4eb2d14d9e6b2f3b::" providerId="AD" clId="Web-{21ED644A-9488-B112-6F3E-63DD859A9CDF}" dt="2023-09-29T13:58:05.609" v="9"/>
          <ac:spMkLst>
            <pc:docMk/>
            <pc:sldMk cId="4129751297" sldId="259"/>
            <ac:spMk id="5" creationId="{222A57AC-71CC-7D79-2892-E9D8B3A913F7}"/>
          </ac:spMkLst>
        </pc:spChg>
        <pc:spChg chg="add del">
          <ac:chgData name="Gastbenutzer" userId="S::urn:spo:anon#78699d7f3cd7e68b55089ee9edb611bc47eaadd82fe6d8da4eb2d14d9e6b2f3b::" providerId="AD" clId="Web-{21ED644A-9488-B112-6F3E-63DD859A9CDF}" dt="2023-09-29T13:58:01.921" v="8"/>
          <ac:spMkLst>
            <pc:docMk/>
            <pc:sldMk cId="4129751297" sldId="259"/>
            <ac:spMk id="6" creationId="{B69D0CB4-FD82-1EC5-BE5A-1986F2E81D1F}"/>
          </ac:spMkLst>
        </pc:spChg>
        <pc:spChg chg="add mod">
          <ac:chgData name="Gastbenutzer" userId="S::urn:spo:anon#78699d7f3cd7e68b55089ee9edb611bc47eaadd82fe6d8da4eb2d14d9e6b2f3b::" providerId="AD" clId="Web-{21ED644A-9488-B112-6F3E-63DD859A9CDF}" dt="2023-09-29T13:58:05.906" v="10"/>
          <ac:spMkLst>
            <pc:docMk/>
            <pc:sldMk cId="4129751297" sldId="259"/>
            <ac:spMk id="8" creationId="{884E6DB4-4625-B971-3987-C5B6707EAC8A}"/>
          </ac:spMkLst>
        </pc:spChg>
        <pc:picChg chg="add del mod">
          <ac:chgData name="Gastbenutzer" userId="S::urn:spo:anon#78699d7f3cd7e68b55089ee9edb611bc47eaadd82fe6d8da4eb2d14d9e6b2f3b::" providerId="AD" clId="Web-{21ED644A-9488-B112-6F3E-63DD859A9CDF}" dt="2023-09-29T14:02:52.257" v="27"/>
          <ac:picMkLst>
            <pc:docMk/>
            <pc:sldMk cId="4129751297" sldId="259"/>
            <ac:picMk id="9" creationId="{CA0FAC5E-D901-E2BD-85F0-2ED841DD10B2}"/>
          </ac:picMkLst>
        </pc:picChg>
      </pc:sldChg>
      <pc:sldChg chg="addSp delSp modSp mod">
        <pc:chgData name="Gastbenutzer" userId="S::urn:spo:anon#78699d7f3cd7e68b55089ee9edb611bc47eaadd82fe6d8da4eb2d14d9e6b2f3b::" providerId="AD" clId="Web-{21ED644A-9488-B112-6F3E-63DD859A9CDF}" dt="2023-09-29T14:02:38.194" v="25"/>
        <pc:sldMkLst>
          <pc:docMk/>
          <pc:sldMk cId="2800718054" sldId="260"/>
        </pc:sldMkLst>
        <pc:spChg chg="del">
          <ac:chgData name="Gastbenutzer" userId="S::urn:spo:anon#78699d7f3cd7e68b55089ee9edb611bc47eaadd82fe6d8da4eb2d14d9e6b2f3b::" providerId="AD" clId="Web-{21ED644A-9488-B112-6F3E-63DD859A9CDF}" dt="2023-09-29T13:58:09.703" v="11"/>
          <ac:spMkLst>
            <pc:docMk/>
            <pc:sldMk cId="2800718054" sldId="260"/>
            <ac:spMk id="5" creationId="{7A616960-A65E-A54E-AFEC-6049F6B7A4DE}"/>
          </ac:spMkLst>
        </pc:spChg>
        <pc:spChg chg="add mod">
          <ac:chgData name="Gastbenutzer" userId="S::urn:spo:anon#78699d7f3cd7e68b55089ee9edb611bc47eaadd82fe6d8da4eb2d14d9e6b2f3b::" providerId="AD" clId="Web-{21ED644A-9488-B112-6F3E-63DD859A9CDF}" dt="2023-09-29T13:58:10.047" v="12"/>
          <ac:spMkLst>
            <pc:docMk/>
            <pc:sldMk cId="2800718054" sldId="260"/>
            <ac:spMk id="6" creationId="{C9E15A5F-B857-A013-C0BD-815F665B589D}"/>
          </ac:spMkLst>
        </pc:spChg>
      </pc:sldChg>
      <pc:sldChg chg="addSp delSp modSp mod">
        <pc:chgData name="Gastbenutzer" userId="S::urn:spo:anon#78699d7f3cd7e68b55089ee9edb611bc47eaadd82fe6d8da4eb2d14d9e6b2f3b::" providerId="AD" clId="Web-{21ED644A-9488-B112-6F3E-63DD859A9CDF}" dt="2023-09-29T14:07:15.404" v="50" actId="14100"/>
        <pc:sldMkLst>
          <pc:docMk/>
          <pc:sldMk cId="4036981800" sldId="261"/>
        </pc:sldMkLst>
        <pc:spChg chg="mod">
          <ac:chgData name="Gastbenutzer" userId="S::urn:spo:anon#78699d7f3cd7e68b55089ee9edb611bc47eaadd82fe6d8da4eb2d14d9e6b2f3b::" providerId="AD" clId="Web-{21ED644A-9488-B112-6F3E-63DD859A9CDF}" dt="2023-09-29T14:07:15.404" v="50" actId="14100"/>
          <ac:spMkLst>
            <pc:docMk/>
            <pc:sldMk cId="4036981800" sldId="261"/>
            <ac:spMk id="2" creationId="{2D3C66EB-907E-A639-AE50-6358B64E40EB}"/>
          </ac:spMkLst>
        </pc:spChg>
        <pc:spChg chg="del">
          <ac:chgData name="Gastbenutzer" userId="S::urn:spo:anon#78699d7f3cd7e68b55089ee9edb611bc47eaadd82fe6d8da4eb2d14d9e6b2f3b::" providerId="AD" clId="Web-{21ED644A-9488-B112-6F3E-63DD859A9CDF}" dt="2023-09-29T13:59:42.783" v="17"/>
          <ac:spMkLst>
            <pc:docMk/>
            <pc:sldMk cId="4036981800" sldId="261"/>
            <ac:spMk id="5" creationId="{8A2CAE21-7FF3-2B19-537B-BABB4097A130}"/>
          </ac:spMkLst>
        </pc:spChg>
        <pc:spChg chg="add mod">
          <ac:chgData name="Gastbenutzer" userId="S::urn:spo:anon#78699d7f3cd7e68b55089ee9edb611bc47eaadd82fe6d8da4eb2d14d9e6b2f3b::" providerId="AD" clId="Web-{21ED644A-9488-B112-6F3E-63DD859A9CDF}" dt="2023-09-29T13:59:43.002" v="18"/>
          <ac:spMkLst>
            <pc:docMk/>
            <pc:sldMk cId="4036981800" sldId="261"/>
            <ac:spMk id="6" creationId="{76595433-630E-1527-E8A0-BD1BD4088E86}"/>
          </ac:spMkLst>
        </pc:spChg>
        <pc:spChg chg="add del">
          <ac:chgData name="Gastbenutzer" userId="S::urn:spo:anon#78699d7f3cd7e68b55089ee9edb611bc47eaadd82fe6d8da4eb2d14d9e6b2f3b::" providerId="AD" clId="Web-{21ED644A-9488-B112-6F3E-63DD859A9CDF}" dt="2023-09-29T14:06:34.997" v="40"/>
          <ac:spMkLst>
            <pc:docMk/>
            <pc:sldMk cId="4036981800" sldId="261"/>
            <ac:spMk id="8" creationId="{7651A031-AAE0-A7A1-A8FA-B5085DFE9674}"/>
          </ac:spMkLst>
        </pc:spChg>
      </pc:sldChg>
      <pc:sldChg chg="addSp delSp modSp mod">
        <pc:chgData name="Gastbenutzer" userId="S::urn:spo:anon#78699d7f3cd7e68b55089ee9edb611bc47eaadd82fe6d8da4eb2d14d9e6b2f3b::" providerId="AD" clId="Web-{21ED644A-9488-B112-6F3E-63DD859A9CDF}" dt="2023-09-29T14:07:23.420" v="52" actId="14100"/>
        <pc:sldMkLst>
          <pc:docMk/>
          <pc:sldMk cId="4202283412" sldId="262"/>
        </pc:sldMkLst>
        <pc:spChg chg="add del mod">
          <ac:chgData name="Gastbenutzer" userId="S::urn:spo:anon#78699d7f3cd7e68b55089ee9edb611bc47eaadd82fe6d8da4eb2d14d9e6b2f3b::" providerId="AD" clId="Web-{21ED644A-9488-B112-6F3E-63DD859A9CDF}" dt="2023-09-29T14:07:23.420" v="52" actId="14100"/>
          <ac:spMkLst>
            <pc:docMk/>
            <pc:sldMk cId="4202283412" sldId="262"/>
            <ac:spMk id="2" creationId="{843B718F-47E0-C235-0F25-7B2879A3B404}"/>
          </ac:spMkLst>
        </pc:spChg>
        <pc:spChg chg="del">
          <ac:chgData name="Gastbenutzer" userId="S::urn:spo:anon#78699d7f3cd7e68b55089ee9edb611bc47eaadd82fe6d8da4eb2d14d9e6b2f3b::" providerId="AD" clId="Web-{21ED644A-9488-B112-6F3E-63DD859A9CDF}" dt="2023-09-29T13:59:39.580" v="15"/>
          <ac:spMkLst>
            <pc:docMk/>
            <pc:sldMk cId="4202283412" sldId="262"/>
            <ac:spMk id="5" creationId="{20369F63-550D-40BF-BFE0-78DB70E4F040}"/>
          </ac:spMkLst>
        </pc:spChg>
        <pc:spChg chg="add mod">
          <ac:chgData name="Gastbenutzer" userId="S::urn:spo:anon#78699d7f3cd7e68b55089ee9edb611bc47eaadd82fe6d8da4eb2d14d9e6b2f3b::" providerId="AD" clId="Web-{21ED644A-9488-B112-6F3E-63DD859A9CDF}" dt="2023-09-29T13:59:39.908" v="16"/>
          <ac:spMkLst>
            <pc:docMk/>
            <pc:sldMk cId="4202283412" sldId="262"/>
            <ac:spMk id="6" creationId="{87F28E55-24DD-902A-23DC-EF021812E4FA}"/>
          </ac:spMkLst>
        </pc:spChg>
        <pc:spChg chg="add del mod">
          <ac:chgData name="Gastbenutzer" userId="S::urn:spo:anon#78699d7f3cd7e68b55089ee9edb611bc47eaadd82fe6d8da4eb2d14d9e6b2f3b::" providerId="AD" clId="Web-{21ED644A-9488-B112-6F3E-63DD859A9CDF}" dt="2023-09-29T14:06:38.341" v="43"/>
          <ac:spMkLst>
            <pc:docMk/>
            <pc:sldMk cId="4202283412" sldId="262"/>
            <ac:spMk id="8" creationId="{0A58F4D6-F0F9-2546-7802-09848990D3A2}"/>
          </ac:spMkLst>
        </pc:spChg>
        <pc:spChg chg="add del">
          <ac:chgData name="Gastbenutzer" userId="S::urn:spo:anon#78699d7f3cd7e68b55089ee9edb611bc47eaadd82fe6d8da4eb2d14d9e6b2f3b::" providerId="AD" clId="Web-{21ED644A-9488-B112-6F3E-63DD859A9CDF}" dt="2023-09-29T14:06:37.481" v="42"/>
          <ac:spMkLst>
            <pc:docMk/>
            <pc:sldMk cId="4202283412" sldId="262"/>
            <ac:spMk id="10" creationId="{FCAECC07-F62F-276D-C6AF-04E676494291}"/>
          </ac:spMkLst>
        </pc:spChg>
      </pc:sldChg>
      <pc:sldChg chg="addSp delSp modSp mod">
        <pc:chgData name="Gastbenutzer" userId="S::urn:spo:anon#78699d7f3cd7e68b55089ee9edb611bc47eaadd82fe6d8da4eb2d14d9e6b2f3b::" providerId="AD" clId="Web-{21ED644A-9488-B112-6F3E-63DD859A9CDF}" dt="2023-09-29T14:07:05.201" v="48" actId="14100"/>
        <pc:sldMkLst>
          <pc:docMk/>
          <pc:sldMk cId="1568303511" sldId="263"/>
        </pc:sldMkLst>
        <pc:spChg chg="mod">
          <ac:chgData name="Gastbenutzer" userId="S::urn:spo:anon#78699d7f3cd7e68b55089ee9edb611bc47eaadd82fe6d8da4eb2d14d9e6b2f3b::" providerId="AD" clId="Web-{21ED644A-9488-B112-6F3E-63DD859A9CDF}" dt="2023-09-29T14:07:05.201" v="48" actId="14100"/>
          <ac:spMkLst>
            <pc:docMk/>
            <pc:sldMk cId="1568303511" sldId="263"/>
            <ac:spMk id="2" creationId="{E5D4265D-DF1A-A9C8-4CA3-5A4EC8D50BD6}"/>
          </ac:spMkLst>
        </pc:spChg>
        <pc:spChg chg="del">
          <ac:chgData name="Gastbenutzer" userId="S::urn:spo:anon#78699d7f3cd7e68b55089ee9edb611bc47eaadd82fe6d8da4eb2d14d9e6b2f3b::" providerId="AD" clId="Web-{21ED644A-9488-B112-6F3E-63DD859A9CDF}" dt="2023-09-29T13:59:49.299" v="19"/>
          <ac:spMkLst>
            <pc:docMk/>
            <pc:sldMk cId="1568303511" sldId="263"/>
            <ac:spMk id="5" creationId="{A15BC3EB-144F-E9B9-A8E8-844B29050DFD}"/>
          </ac:spMkLst>
        </pc:spChg>
        <pc:spChg chg="add mod">
          <ac:chgData name="Gastbenutzer" userId="S::urn:spo:anon#78699d7f3cd7e68b55089ee9edb611bc47eaadd82fe6d8da4eb2d14d9e6b2f3b::" providerId="AD" clId="Web-{21ED644A-9488-B112-6F3E-63DD859A9CDF}" dt="2023-09-29T13:59:50.268" v="20"/>
          <ac:spMkLst>
            <pc:docMk/>
            <pc:sldMk cId="1568303511" sldId="263"/>
            <ac:spMk id="6" creationId="{423ED53E-2130-20C2-C421-1E60DD66E8D4}"/>
          </ac:spMkLst>
        </pc:spChg>
      </pc:sldChg>
      <pc:sldMasterChg chg="mod setBg modSldLayout">
        <pc:chgData name="Gastbenutzer" userId="S::urn:spo:anon#78699d7f3cd7e68b55089ee9edb611bc47eaadd82fe6d8da4eb2d14d9e6b2f3b::" providerId="AD" clId="Web-{21ED644A-9488-B112-6F3E-63DD859A9CDF}" dt="2023-09-29T14:02:38.194" v="25"/>
        <pc:sldMasterMkLst>
          <pc:docMk/>
          <pc:sldMasterMk cId="1654667906" sldId="2147483734"/>
        </pc:sldMasterMkLst>
        <pc:sldLayoutChg chg="mod">
          <pc:chgData name="Gastbenutzer" userId="S::urn:spo:anon#78699d7f3cd7e68b55089ee9edb611bc47eaadd82fe6d8da4eb2d14d9e6b2f3b::" providerId="AD" clId="Web-{21ED644A-9488-B112-6F3E-63DD859A9CDF}" dt="2023-09-29T14:02:38.194" v="25"/>
          <pc:sldLayoutMkLst>
            <pc:docMk/>
            <pc:sldMasterMk cId="1654667906" sldId="2147483734"/>
            <pc:sldLayoutMk cId="267112583" sldId="2147483735"/>
          </pc:sldLayoutMkLst>
        </pc:sldLayoutChg>
        <pc:sldLayoutChg chg="mod">
          <pc:chgData name="Gastbenutzer" userId="S::urn:spo:anon#78699d7f3cd7e68b55089ee9edb611bc47eaadd82fe6d8da4eb2d14d9e6b2f3b::" providerId="AD" clId="Web-{21ED644A-9488-B112-6F3E-63DD859A9CDF}" dt="2023-09-29T14:02:38.194" v="25"/>
          <pc:sldLayoutMkLst>
            <pc:docMk/>
            <pc:sldMasterMk cId="1654667906" sldId="2147483734"/>
            <pc:sldLayoutMk cId="4258657396" sldId="2147483736"/>
          </pc:sldLayoutMkLst>
        </pc:sldLayoutChg>
        <pc:sldLayoutChg chg="mod">
          <pc:chgData name="Gastbenutzer" userId="S::urn:spo:anon#78699d7f3cd7e68b55089ee9edb611bc47eaadd82fe6d8da4eb2d14d9e6b2f3b::" providerId="AD" clId="Web-{21ED644A-9488-B112-6F3E-63DD859A9CDF}" dt="2023-09-29T14:02:38.194" v="25"/>
          <pc:sldLayoutMkLst>
            <pc:docMk/>
            <pc:sldMasterMk cId="1654667906" sldId="2147483734"/>
            <pc:sldLayoutMk cId="3672479638" sldId="2147483737"/>
          </pc:sldLayoutMkLst>
        </pc:sldLayoutChg>
        <pc:sldLayoutChg chg="mod">
          <pc:chgData name="Gastbenutzer" userId="S::urn:spo:anon#78699d7f3cd7e68b55089ee9edb611bc47eaadd82fe6d8da4eb2d14d9e6b2f3b::" providerId="AD" clId="Web-{21ED644A-9488-B112-6F3E-63DD859A9CDF}" dt="2023-09-29T14:02:38.194" v="25"/>
          <pc:sldLayoutMkLst>
            <pc:docMk/>
            <pc:sldMasterMk cId="1654667906" sldId="2147483734"/>
            <pc:sldLayoutMk cId="2190920132" sldId="2147483738"/>
          </pc:sldLayoutMkLst>
        </pc:sldLayoutChg>
        <pc:sldLayoutChg chg="mod">
          <pc:chgData name="Gastbenutzer" userId="S::urn:spo:anon#78699d7f3cd7e68b55089ee9edb611bc47eaadd82fe6d8da4eb2d14d9e6b2f3b::" providerId="AD" clId="Web-{21ED644A-9488-B112-6F3E-63DD859A9CDF}" dt="2023-09-29T14:02:38.194" v="25"/>
          <pc:sldLayoutMkLst>
            <pc:docMk/>
            <pc:sldMasterMk cId="1654667906" sldId="2147483734"/>
            <pc:sldLayoutMk cId="4018349784" sldId="2147483739"/>
          </pc:sldLayoutMkLst>
        </pc:sldLayoutChg>
        <pc:sldLayoutChg chg="mod">
          <pc:chgData name="Gastbenutzer" userId="S::urn:spo:anon#78699d7f3cd7e68b55089ee9edb611bc47eaadd82fe6d8da4eb2d14d9e6b2f3b::" providerId="AD" clId="Web-{21ED644A-9488-B112-6F3E-63DD859A9CDF}" dt="2023-09-29T14:02:38.194" v="25"/>
          <pc:sldLayoutMkLst>
            <pc:docMk/>
            <pc:sldMasterMk cId="1654667906" sldId="2147483734"/>
            <pc:sldLayoutMk cId="3206297534" sldId="2147483740"/>
          </pc:sldLayoutMkLst>
        </pc:sldLayoutChg>
        <pc:sldLayoutChg chg="mod">
          <pc:chgData name="Gastbenutzer" userId="S::urn:spo:anon#78699d7f3cd7e68b55089ee9edb611bc47eaadd82fe6d8da4eb2d14d9e6b2f3b::" providerId="AD" clId="Web-{21ED644A-9488-B112-6F3E-63DD859A9CDF}" dt="2023-09-29T14:02:38.194" v="25"/>
          <pc:sldLayoutMkLst>
            <pc:docMk/>
            <pc:sldMasterMk cId="1654667906" sldId="2147483734"/>
            <pc:sldLayoutMk cId="2270222850" sldId="2147483741"/>
          </pc:sldLayoutMkLst>
        </pc:sldLayoutChg>
        <pc:sldLayoutChg chg="mod">
          <pc:chgData name="Gastbenutzer" userId="S::urn:spo:anon#78699d7f3cd7e68b55089ee9edb611bc47eaadd82fe6d8da4eb2d14d9e6b2f3b::" providerId="AD" clId="Web-{21ED644A-9488-B112-6F3E-63DD859A9CDF}" dt="2023-09-29T14:02:38.194" v="25"/>
          <pc:sldLayoutMkLst>
            <pc:docMk/>
            <pc:sldMasterMk cId="1654667906" sldId="2147483734"/>
            <pc:sldLayoutMk cId="4035152306" sldId="2147483742"/>
          </pc:sldLayoutMkLst>
        </pc:sldLayoutChg>
        <pc:sldLayoutChg chg="mod">
          <pc:chgData name="Gastbenutzer" userId="S::urn:spo:anon#78699d7f3cd7e68b55089ee9edb611bc47eaadd82fe6d8da4eb2d14d9e6b2f3b::" providerId="AD" clId="Web-{21ED644A-9488-B112-6F3E-63DD859A9CDF}" dt="2023-09-29T14:02:38.194" v="25"/>
          <pc:sldLayoutMkLst>
            <pc:docMk/>
            <pc:sldMasterMk cId="1654667906" sldId="2147483734"/>
            <pc:sldLayoutMk cId="2340665758" sldId="2147483743"/>
          </pc:sldLayoutMkLst>
        </pc:sldLayoutChg>
        <pc:sldLayoutChg chg="mod">
          <pc:chgData name="Gastbenutzer" userId="S::urn:spo:anon#78699d7f3cd7e68b55089ee9edb611bc47eaadd82fe6d8da4eb2d14d9e6b2f3b::" providerId="AD" clId="Web-{21ED644A-9488-B112-6F3E-63DD859A9CDF}" dt="2023-09-29T14:02:38.194" v="25"/>
          <pc:sldLayoutMkLst>
            <pc:docMk/>
            <pc:sldMasterMk cId="1654667906" sldId="2147483734"/>
            <pc:sldLayoutMk cId="3230618720" sldId="2147483744"/>
          </pc:sldLayoutMkLst>
        </pc:sldLayoutChg>
        <pc:sldLayoutChg chg="mod">
          <pc:chgData name="Gastbenutzer" userId="S::urn:spo:anon#78699d7f3cd7e68b55089ee9edb611bc47eaadd82fe6d8da4eb2d14d9e6b2f3b::" providerId="AD" clId="Web-{21ED644A-9488-B112-6F3E-63DD859A9CDF}" dt="2023-09-29T14:02:38.194" v="25"/>
          <pc:sldLayoutMkLst>
            <pc:docMk/>
            <pc:sldMasterMk cId="1654667906" sldId="2147483734"/>
            <pc:sldLayoutMk cId="603745610" sldId="2147483745"/>
          </pc:sldLayoutMkLst>
        </pc:sldLayoutChg>
      </pc:sldMasterChg>
    </pc:docChg>
  </pc:docChgLst>
  <pc:docChgLst>
    <pc:chgData name="Gastbenutzer" userId="S::urn:spo:anon#78699d7f3cd7e68b55089ee9edb611bc47eaadd82fe6d8da4eb2d14d9e6b2f3b::" providerId="AD" clId="Web-{530E1C2C-7CC3-C210-3CAC-4A469FDCB280}"/>
    <pc:docChg chg="addSld modSld">
      <pc:chgData name="Gastbenutzer" userId="S::urn:spo:anon#78699d7f3cd7e68b55089ee9edb611bc47eaadd82fe6d8da4eb2d14d9e6b2f3b::" providerId="AD" clId="Web-{530E1C2C-7CC3-C210-3CAC-4A469FDCB280}" dt="2023-10-19T11:46:34.322" v="244" actId="20577"/>
      <pc:docMkLst>
        <pc:docMk/>
      </pc:docMkLst>
      <pc:sldChg chg="modSp">
        <pc:chgData name="Gastbenutzer" userId="S::urn:spo:anon#78699d7f3cd7e68b55089ee9edb611bc47eaadd82fe6d8da4eb2d14d9e6b2f3b::" providerId="AD" clId="Web-{530E1C2C-7CC3-C210-3CAC-4A469FDCB280}" dt="2023-10-19T11:32:43.636" v="226"/>
        <pc:sldMkLst>
          <pc:docMk/>
          <pc:sldMk cId="4036981800" sldId="261"/>
        </pc:sldMkLst>
        <pc:graphicFrameChg chg="mod modGraphic">
          <ac:chgData name="Gastbenutzer" userId="S::urn:spo:anon#78699d7f3cd7e68b55089ee9edb611bc47eaadd82fe6d8da4eb2d14d9e6b2f3b::" providerId="AD" clId="Web-{530E1C2C-7CC3-C210-3CAC-4A469FDCB280}" dt="2023-10-19T11:32:43.636" v="226"/>
          <ac:graphicFrameMkLst>
            <pc:docMk/>
            <pc:sldMk cId="4036981800" sldId="261"/>
            <ac:graphicFrameMk id="13" creationId="{60690646-17D0-D198-EDA6-158C500A6367}"/>
          </ac:graphicFrameMkLst>
        </pc:graphicFrameChg>
      </pc:sldChg>
      <pc:sldChg chg="modSp">
        <pc:chgData name="Gastbenutzer" userId="S::urn:spo:anon#78699d7f3cd7e68b55089ee9edb611bc47eaadd82fe6d8da4eb2d14d9e6b2f3b::" providerId="AD" clId="Web-{530E1C2C-7CC3-C210-3CAC-4A469FDCB280}" dt="2023-10-19T11:40:52.504" v="239" actId="14100"/>
        <pc:sldMkLst>
          <pc:docMk/>
          <pc:sldMk cId="4202283412" sldId="262"/>
        </pc:sldMkLst>
        <pc:spChg chg="mod">
          <ac:chgData name="Gastbenutzer" userId="S::urn:spo:anon#78699d7f3cd7e68b55089ee9edb611bc47eaadd82fe6d8da4eb2d14d9e6b2f3b::" providerId="AD" clId="Web-{530E1C2C-7CC3-C210-3CAC-4A469FDCB280}" dt="2023-10-19T11:40:16.362" v="228" actId="1076"/>
          <ac:spMkLst>
            <pc:docMk/>
            <pc:sldMk cId="4202283412" sldId="262"/>
            <ac:spMk id="3" creationId="{ACB8E5C2-FE92-F49F-000B-711CF934FCDD}"/>
          </ac:spMkLst>
        </pc:spChg>
        <pc:spChg chg="mod">
          <ac:chgData name="Gastbenutzer" userId="S::urn:spo:anon#78699d7f3cd7e68b55089ee9edb611bc47eaadd82fe6d8da4eb2d14d9e6b2f3b::" providerId="AD" clId="Web-{530E1C2C-7CC3-C210-3CAC-4A469FDCB280}" dt="2023-10-19T11:40:52.504" v="239" actId="14100"/>
          <ac:spMkLst>
            <pc:docMk/>
            <pc:sldMk cId="4202283412" sldId="262"/>
            <ac:spMk id="11" creationId="{C3E9F319-F7DB-AD1B-73A4-A12E75136D64}"/>
          </ac:spMkLst>
        </pc:spChg>
        <pc:spChg chg="mod">
          <ac:chgData name="Gastbenutzer" userId="S::urn:spo:anon#78699d7f3cd7e68b55089ee9edb611bc47eaadd82fe6d8da4eb2d14d9e6b2f3b::" providerId="AD" clId="Web-{530E1C2C-7CC3-C210-3CAC-4A469FDCB280}" dt="2023-10-19T11:40:36.785" v="235" actId="14100"/>
          <ac:spMkLst>
            <pc:docMk/>
            <pc:sldMk cId="4202283412" sldId="262"/>
            <ac:spMk id="14" creationId="{C127FDDF-2FCF-0C52-1A32-C306D01A5F8E}"/>
          </ac:spMkLst>
        </pc:spChg>
        <pc:spChg chg="mod">
          <ac:chgData name="Gastbenutzer" userId="S::urn:spo:anon#78699d7f3cd7e68b55089ee9edb611bc47eaadd82fe6d8da4eb2d14d9e6b2f3b::" providerId="AD" clId="Web-{530E1C2C-7CC3-C210-3CAC-4A469FDCB280}" dt="2023-10-19T11:40:36.800" v="236" actId="14100"/>
          <ac:spMkLst>
            <pc:docMk/>
            <pc:sldMk cId="4202283412" sldId="262"/>
            <ac:spMk id="15" creationId="{C2474B6A-E163-CF39-2834-F17A6BA45C6B}"/>
          </ac:spMkLst>
        </pc:spChg>
        <pc:spChg chg="mod">
          <ac:chgData name="Gastbenutzer" userId="S::urn:spo:anon#78699d7f3cd7e68b55089ee9edb611bc47eaadd82fe6d8da4eb2d14d9e6b2f3b::" providerId="AD" clId="Web-{530E1C2C-7CC3-C210-3CAC-4A469FDCB280}" dt="2023-10-19T11:40:36.816" v="237" actId="14100"/>
          <ac:spMkLst>
            <pc:docMk/>
            <pc:sldMk cId="4202283412" sldId="262"/>
            <ac:spMk id="16" creationId="{D806B22B-8BF3-10BA-3808-E35D9CC9D9AE}"/>
          </ac:spMkLst>
        </pc:spChg>
        <pc:spChg chg="mod">
          <ac:chgData name="Gastbenutzer" userId="S::urn:spo:anon#78699d7f3cd7e68b55089ee9edb611bc47eaadd82fe6d8da4eb2d14d9e6b2f3b::" providerId="AD" clId="Web-{530E1C2C-7CC3-C210-3CAC-4A469FDCB280}" dt="2023-10-19T11:40:36.816" v="238" actId="14100"/>
          <ac:spMkLst>
            <pc:docMk/>
            <pc:sldMk cId="4202283412" sldId="262"/>
            <ac:spMk id="17" creationId="{30CB5CCA-03C4-6263-A4F8-B8CABEC08DAB}"/>
          </ac:spMkLst>
        </pc:spChg>
      </pc:sldChg>
      <pc:sldChg chg="addSp modSp">
        <pc:chgData name="Gastbenutzer" userId="S::urn:spo:anon#78699d7f3cd7e68b55089ee9edb611bc47eaadd82fe6d8da4eb2d14d9e6b2f3b::" providerId="AD" clId="Web-{530E1C2C-7CC3-C210-3CAC-4A469FDCB280}" dt="2023-10-19T11:46:34.322" v="244" actId="20577"/>
        <pc:sldMkLst>
          <pc:docMk/>
          <pc:sldMk cId="2836310324" sldId="264"/>
        </pc:sldMkLst>
        <pc:spChg chg="add mod">
          <ac:chgData name="Gastbenutzer" userId="S::urn:spo:anon#78699d7f3cd7e68b55089ee9edb611bc47eaadd82fe6d8da4eb2d14d9e6b2f3b::" providerId="AD" clId="Web-{530E1C2C-7CC3-C210-3CAC-4A469FDCB280}" dt="2023-10-19T11:46:34.322" v="244" actId="20577"/>
          <ac:spMkLst>
            <pc:docMk/>
            <pc:sldMk cId="2836310324" sldId="264"/>
            <ac:spMk id="4" creationId="{26EF5A01-70B2-5E31-B3BF-8D6C8659E4C3}"/>
          </ac:spMkLst>
        </pc:spChg>
      </pc:sldChg>
      <pc:sldChg chg="addSp delSp modSp new mod setBg">
        <pc:chgData name="Gastbenutzer" userId="S::urn:spo:anon#78699d7f3cd7e68b55089ee9edb611bc47eaadd82fe6d8da4eb2d14d9e6b2f3b::" providerId="AD" clId="Web-{530E1C2C-7CC3-C210-3CAC-4A469FDCB280}" dt="2023-10-19T11:31:32.134" v="183" actId="20577"/>
        <pc:sldMkLst>
          <pc:docMk/>
          <pc:sldMk cId="2219964834" sldId="265"/>
        </pc:sldMkLst>
        <pc:spChg chg="del mod">
          <ac:chgData name="Gastbenutzer" userId="S::urn:spo:anon#78699d7f3cd7e68b55089ee9edb611bc47eaadd82fe6d8da4eb2d14d9e6b2f3b::" providerId="AD" clId="Web-{530E1C2C-7CC3-C210-3CAC-4A469FDCB280}" dt="2023-10-19T11:18:54.668" v="6"/>
          <ac:spMkLst>
            <pc:docMk/>
            <pc:sldMk cId="2219964834" sldId="265"/>
            <ac:spMk id="2" creationId="{5240C111-6FAA-1B81-A460-A4E0C4628762}"/>
          </ac:spMkLst>
        </pc:spChg>
        <pc:spChg chg="mod">
          <ac:chgData name="Gastbenutzer" userId="S::urn:spo:anon#78699d7f3cd7e68b55089ee9edb611bc47eaadd82fe6d8da4eb2d14d9e6b2f3b::" providerId="AD" clId="Web-{530E1C2C-7CC3-C210-3CAC-4A469FDCB280}" dt="2023-10-19T11:31:25.884" v="181" actId="20577"/>
          <ac:spMkLst>
            <pc:docMk/>
            <pc:sldMk cId="2219964834" sldId="265"/>
            <ac:spMk id="3" creationId="{8DEA6A5E-82F8-FE1D-6AAE-1BD4B8F9AFB1}"/>
          </ac:spMkLst>
        </pc:spChg>
        <pc:spChg chg="del">
          <ac:chgData name="Gastbenutzer" userId="S::urn:spo:anon#78699d7f3cd7e68b55089ee9edb611bc47eaadd82fe6d8da4eb2d14d9e6b2f3b::" providerId="AD" clId="Web-{530E1C2C-7CC3-C210-3CAC-4A469FDCB280}" dt="2023-10-19T11:18:41.277" v="1"/>
          <ac:spMkLst>
            <pc:docMk/>
            <pc:sldMk cId="2219964834" sldId="265"/>
            <ac:spMk id="4" creationId="{58FCC704-6326-6E74-6014-88BF33DD3700}"/>
          </ac:spMkLst>
        </pc:spChg>
        <pc:spChg chg="add mod">
          <ac:chgData name="Gastbenutzer" userId="S::urn:spo:anon#78699d7f3cd7e68b55089ee9edb611bc47eaadd82fe6d8da4eb2d14d9e6b2f3b::" providerId="AD" clId="Web-{530E1C2C-7CC3-C210-3CAC-4A469FDCB280}" dt="2023-10-19T11:30:34.524" v="161"/>
          <ac:spMkLst>
            <pc:docMk/>
            <pc:sldMk cId="2219964834" sldId="265"/>
            <ac:spMk id="6" creationId="{C9A4FBC2-B38A-94A3-9247-7B15B36EB9B6}"/>
          </ac:spMkLst>
        </pc:spChg>
        <pc:spChg chg="add del mod">
          <ac:chgData name="Gastbenutzer" userId="S::urn:spo:anon#78699d7f3cd7e68b55089ee9edb611bc47eaadd82fe6d8da4eb2d14d9e6b2f3b::" providerId="AD" clId="Web-{530E1C2C-7CC3-C210-3CAC-4A469FDCB280}" dt="2023-10-19T11:19:00.527" v="8"/>
          <ac:spMkLst>
            <pc:docMk/>
            <pc:sldMk cId="2219964834" sldId="265"/>
            <ac:spMk id="8" creationId="{940D0D90-B040-E585-9431-3DCCA6585B2F}"/>
          </ac:spMkLst>
        </pc:spChg>
        <pc:spChg chg="add mod ord">
          <ac:chgData name="Gastbenutzer" userId="S::urn:spo:anon#78699d7f3cd7e68b55089ee9edb611bc47eaadd82fe6d8da4eb2d14d9e6b2f3b::" providerId="AD" clId="Web-{530E1C2C-7CC3-C210-3CAC-4A469FDCB280}" dt="2023-10-19T11:30:34.524" v="161"/>
          <ac:spMkLst>
            <pc:docMk/>
            <pc:sldMk cId="2219964834" sldId="265"/>
            <ac:spMk id="10" creationId="{3A633132-5FDE-6C30-AD34-505F44B924D8}"/>
          </ac:spMkLst>
        </pc:spChg>
        <pc:spChg chg="add mod">
          <ac:chgData name="Gastbenutzer" userId="S::urn:spo:anon#78699d7f3cd7e68b55089ee9edb611bc47eaadd82fe6d8da4eb2d14d9e6b2f3b::" providerId="AD" clId="Web-{530E1C2C-7CC3-C210-3CAC-4A469FDCB280}" dt="2023-10-19T11:31:32.134" v="183" actId="20577"/>
          <ac:spMkLst>
            <pc:docMk/>
            <pc:sldMk cId="2219964834" sldId="265"/>
            <ac:spMk id="12" creationId="{289F6D49-57C1-CB9F-6AC7-190497C2E8DF}"/>
          </ac:spMkLst>
        </pc:spChg>
        <pc:spChg chg="add del">
          <ac:chgData name="Gastbenutzer" userId="S::urn:spo:anon#78699d7f3cd7e68b55089ee9edb611bc47eaadd82fe6d8da4eb2d14d9e6b2f3b::" providerId="AD" clId="Web-{530E1C2C-7CC3-C210-3CAC-4A469FDCB280}" dt="2023-10-19T11:30:34.524" v="161"/>
          <ac:spMkLst>
            <pc:docMk/>
            <pc:sldMk cId="2219964834" sldId="265"/>
            <ac:spMk id="18" creationId="{8181FC64-B306-4821-98E2-780662EFC486}"/>
          </ac:spMkLst>
        </pc:spChg>
        <pc:spChg chg="add del">
          <ac:chgData name="Gastbenutzer" userId="S::urn:spo:anon#78699d7f3cd7e68b55089ee9edb611bc47eaadd82fe6d8da4eb2d14d9e6b2f3b::" providerId="AD" clId="Web-{530E1C2C-7CC3-C210-3CAC-4A469FDCB280}" dt="2023-10-19T11:30:34.524" v="161"/>
          <ac:spMkLst>
            <pc:docMk/>
            <pc:sldMk cId="2219964834" sldId="265"/>
            <ac:spMk id="20" creationId="{5871FC61-DD4E-47D4-81FD-8A7E7D12B371}"/>
          </ac:spMkLst>
        </pc:spChg>
        <pc:spChg chg="add del">
          <ac:chgData name="Gastbenutzer" userId="S::urn:spo:anon#78699d7f3cd7e68b55089ee9edb611bc47eaadd82fe6d8da4eb2d14d9e6b2f3b::" providerId="AD" clId="Web-{530E1C2C-7CC3-C210-3CAC-4A469FDCB280}" dt="2023-10-19T11:30:34.524" v="161"/>
          <ac:spMkLst>
            <pc:docMk/>
            <pc:sldMk cId="2219964834" sldId="265"/>
            <ac:spMk id="22" creationId="{F9EC3F91-A75C-4F74-867E-E4C28C13546B}"/>
          </ac:spMkLst>
        </pc:spChg>
        <pc:spChg chg="add del">
          <ac:chgData name="Gastbenutzer" userId="S::urn:spo:anon#78699d7f3cd7e68b55089ee9edb611bc47eaadd82fe6d8da4eb2d14d9e6b2f3b::" providerId="AD" clId="Web-{530E1C2C-7CC3-C210-3CAC-4A469FDCB280}" dt="2023-10-19T11:30:34.524" v="161"/>
          <ac:spMkLst>
            <pc:docMk/>
            <pc:sldMk cId="2219964834" sldId="265"/>
            <ac:spMk id="24" creationId="{829A1E2C-5AC8-40FC-99E9-832069D39792}"/>
          </ac:spMkLst>
        </pc:spChg>
        <pc:picChg chg="add del">
          <ac:chgData name="Gastbenutzer" userId="S::urn:spo:anon#78699d7f3cd7e68b55089ee9edb611bc47eaadd82fe6d8da4eb2d14d9e6b2f3b::" providerId="AD" clId="Web-{530E1C2C-7CC3-C210-3CAC-4A469FDCB280}" dt="2023-10-19T11:30:34.524" v="161"/>
          <ac:picMkLst>
            <pc:docMk/>
            <pc:sldMk cId="2219964834" sldId="265"/>
            <ac:picMk id="14" creationId="{F89F13AC-987B-0EE6-E14A-D50CB75B04FF}"/>
          </ac:picMkLst>
        </pc:picChg>
      </pc:sldChg>
    </pc:docChg>
  </pc:docChgLst>
  <pc:docChgLst>
    <pc:chgData name="Rosendahl_Finn" userId="S::firosendahl@schueler.berufskolleg.de::5b6670c0-d34e-4099-9f5d-2c8ab635f10d" providerId="AD" clId="Web-{98231CAB-727E-810E-AE14-E0C1626C5C69}"/>
    <pc:docChg chg="modSld modMainMaster">
      <pc:chgData name="Rosendahl_Finn" userId="S::firosendahl@schueler.berufskolleg.de::5b6670c0-d34e-4099-9f5d-2c8ab635f10d" providerId="AD" clId="Web-{98231CAB-727E-810E-AE14-E0C1626C5C69}" dt="2023-09-26T11:08:05.255" v="21"/>
      <pc:docMkLst>
        <pc:docMk/>
      </pc:docMkLst>
      <pc:sldChg chg="mod">
        <pc:chgData name="Rosendahl_Finn" userId="S::firosendahl@schueler.berufskolleg.de::5b6670c0-d34e-4099-9f5d-2c8ab635f10d" providerId="AD" clId="Web-{98231CAB-727E-810E-AE14-E0C1626C5C69}" dt="2023-09-26T11:08:05.255" v="21"/>
        <pc:sldMkLst>
          <pc:docMk/>
          <pc:sldMk cId="109857222" sldId="256"/>
        </pc:sldMkLst>
      </pc:sldChg>
      <pc:sldChg chg="addSp delSp modSp mod setBg">
        <pc:chgData name="Rosendahl_Finn" userId="S::firosendahl@schueler.berufskolleg.de::5b6670c0-d34e-4099-9f5d-2c8ab635f10d" providerId="AD" clId="Web-{98231CAB-727E-810E-AE14-E0C1626C5C69}" dt="2023-09-26T11:08:05.255" v="21"/>
        <pc:sldMkLst>
          <pc:docMk/>
          <pc:sldMk cId="1785619662" sldId="257"/>
        </pc:sldMkLst>
        <pc:spChg chg="mod">
          <ac:chgData name="Rosendahl_Finn" userId="S::firosendahl@schueler.berufskolleg.de::5b6670c0-d34e-4099-9f5d-2c8ab635f10d" providerId="AD" clId="Web-{98231CAB-727E-810E-AE14-E0C1626C5C69}" dt="2023-09-26T11:01:16.147" v="1" actId="20577"/>
          <ac:spMkLst>
            <pc:docMk/>
            <pc:sldMk cId="1785619662" sldId="257"/>
            <ac:spMk id="2" creationId="{09482C56-5529-5D5A-D964-D04D047FBF2C}"/>
          </ac:spMkLst>
        </pc:spChg>
        <pc:spChg chg="add del mod ord">
          <ac:chgData name="Rosendahl_Finn" userId="S::firosendahl@schueler.berufskolleg.de::5b6670c0-d34e-4099-9f5d-2c8ab635f10d" providerId="AD" clId="Web-{98231CAB-727E-810E-AE14-E0C1626C5C69}" dt="2023-09-26T11:08:00.145" v="20"/>
          <ac:spMkLst>
            <pc:docMk/>
            <pc:sldMk cId="1785619662" sldId="257"/>
            <ac:spMk id="3" creationId="{FB954EA9-D532-8814-9107-CBF0280186BC}"/>
          </ac:spMkLst>
        </pc:spChg>
        <pc:graphicFrameChg chg="mod modGraphic">
          <ac:chgData name="Rosendahl_Finn" userId="S::firosendahl@schueler.berufskolleg.de::5b6670c0-d34e-4099-9f5d-2c8ab635f10d" providerId="AD" clId="Web-{98231CAB-727E-810E-AE14-E0C1626C5C69}" dt="2023-09-26T11:04:32.904" v="17"/>
          <ac:graphicFrameMkLst>
            <pc:docMk/>
            <pc:sldMk cId="1785619662" sldId="257"/>
            <ac:graphicFrameMk id="5" creationId="{46CB54DE-4938-448E-160B-3C2AE84EE69E}"/>
          </ac:graphicFrameMkLst>
        </pc:graphicFrameChg>
      </pc:sldChg>
      <pc:sldChg chg="mod">
        <pc:chgData name="Rosendahl_Finn" userId="S::firosendahl@schueler.berufskolleg.de::5b6670c0-d34e-4099-9f5d-2c8ab635f10d" providerId="AD" clId="Web-{98231CAB-727E-810E-AE14-E0C1626C5C69}" dt="2023-09-26T11:08:05.255" v="21"/>
        <pc:sldMkLst>
          <pc:docMk/>
          <pc:sldMk cId="3035909466" sldId="258"/>
        </pc:sldMkLst>
      </pc:sldChg>
      <pc:sldChg chg="mod">
        <pc:chgData name="Rosendahl_Finn" userId="S::firosendahl@schueler.berufskolleg.de::5b6670c0-d34e-4099-9f5d-2c8ab635f10d" providerId="AD" clId="Web-{98231CAB-727E-810E-AE14-E0C1626C5C69}" dt="2023-09-26T11:08:05.255" v="21"/>
        <pc:sldMkLst>
          <pc:docMk/>
          <pc:sldMk cId="4129751297" sldId="259"/>
        </pc:sldMkLst>
      </pc:sldChg>
      <pc:sldChg chg="mod">
        <pc:chgData name="Rosendahl_Finn" userId="S::firosendahl@schueler.berufskolleg.de::5b6670c0-d34e-4099-9f5d-2c8ab635f10d" providerId="AD" clId="Web-{98231CAB-727E-810E-AE14-E0C1626C5C69}" dt="2023-09-26T11:08:05.255" v="21"/>
        <pc:sldMkLst>
          <pc:docMk/>
          <pc:sldMk cId="2800718054" sldId="260"/>
        </pc:sldMkLst>
      </pc:sldChg>
      <pc:sldChg chg="mod">
        <pc:chgData name="Rosendahl_Finn" userId="S::firosendahl@schueler.berufskolleg.de::5b6670c0-d34e-4099-9f5d-2c8ab635f10d" providerId="AD" clId="Web-{98231CAB-727E-810E-AE14-E0C1626C5C69}" dt="2023-09-26T11:08:05.255" v="21"/>
        <pc:sldMkLst>
          <pc:docMk/>
          <pc:sldMk cId="4036981800" sldId="261"/>
        </pc:sldMkLst>
      </pc:sldChg>
      <pc:sldChg chg="mod">
        <pc:chgData name="Rosendahl_Finn" userId="S::firosendahl@schueler.berufskolleg.de::5b6670c0-d34e-4099-9f5d-2c8ab635f10d" providerId="AD" clId="Web-{98231CAB-727E-810E-AE14-E0C1626C5C69}" dt="2023-09-26T11:08:05.255" v="21"/>
        <pc:sldMkLst>
          <pc:docMk/>
          <pc:sldMk cId="4202283412" sldId="262"/>
        </pc:sldMkLst>
      </pc:sldChg>
      <pc:sldChg chg="mod">
        <pc:chgData name="Rosendahl_Finn" userId="S::firosendahl@schueler.berufskolleg.de::5b6670c0-d34e-4099-9f5d-2c8ab635f10d" providerId="AD" clId="Web-{98231CAB-727E-810E-AE14-E0C1626C5C69}" dt="2023-09-26T11:08:05.255" v="21"/>
        <pc:sldMkLst>
          <pc:docMk/>
          <pc:sldMk cId="1568303511" sldId="263"/>
        </pc:sldMkLst>
      </pc:sldChg>
      <pc:sldMasterChg chg="mod setBg modSldLayout">
        <pc:chgData name="Rosendahl_Finn" userId="S::firosendahl@schueler.berufskolleg.de::5b6670c0-d34e-4099-9f5d-2c8ab635f10d" providerId="AD" clId="Web-{98231CAB-727E-810E-AE14-E0C1626C5C69}" dt="2023-09-26T11:08:05.255" v="21"/>
        <pc:sldMasterMkLst>
          <pc:docMk/>
          <pc:sldMasterMk cId="1654667906" sldId="2147483734"/>
        </pc:sldMasterMkLst>
        <pc:sldLayoutChg chg="mod">
          <pc:chgData name="Rosendahl_Finn" userId="S::firosendahl@schueler.berufskolleg.de::5b6670c0-d34e-4099-9f5d-2c8ab635f10d" providerId="AD" clId="Web-{98231CAB-727E-810E-AE14-E0C1626C5C69}" dt="2023-09-26T11:08:05.255" v="21"/>
          <pc:sldLayoutMkLst>
            <pc:docMk/>
            <pc:sldMasterMk cId="1654667906" sldId="2147483734"/>
            <pc:sldLayoutMk cId="267112583" sldId="2147483735"/>
          </pc:sldLayoutMkLst>
        </pc:sldLayoutChg>
        <pc:sldLayoutChg chg="mod">
          <pc:chgData name="Rosendahl_Finn" userId="S::firosendahl@schueler.berufskolleg.de::5b6670c0-d34e-4099-9f5d-2c8ab635f10d" providerId="AD" clId="Web-{98231CAB-727E-810E-AE14-E0C1626C5C69}" dt="2023-09-26T11:08:05.255" v="21"/>
          <pc:sldLayoutMkLst>
            <pc:docMk/>
            <pc:sldMasterMk cId="1654667906" sldId="2147483734"/>
            <pc:sldLayoutMk cId="4258657396" sldId="2147483736"/>
          </pc:sldLayoutMkLst>
        </pc:sldLayoutChg>
        <pc:sldLayoutChg chg="mod">
          <pc:chgData name="Rosendahl_Finn" userId="S::firosendahl@schueler.berufskolleg.de::5b6670c0-d34e-4099-9f5d-2c8ab635f10d" providerId="AD" clId="Web-{98231CAB-727E-810E-AE14-E0C1626C5C69}" dt="2023-09-26T11:08:05.255" v="21"/>
          <pc:sldLayoutMkLst>
            <pc:docMk/>
            <pc:sldMasterMk cId="1654667906" sldId="2147483734"/>
            <pc:sldLayoutMk cId="3672479638" sldId="2147483737"/>
          </pc:sldLayoutMkLst>
        </pc:sldLayoutChg>
        <pc:sldLayoutChg chg="mod">
          <pc:chgData name="Rosendahl_Finn" userId="S::firosendahl@schueler.berufskolleg.de::5b6670c0-d34e-4099-9f5d-2c8ab635f10d" providerId="AD" clId="Web-{98231CAB-727E-810E-AE14-E0C1626C5C69}" dt="2023-09-26T11:08:05.255" v="21"/>
          <pc:sldLayoutMkLst>
            <pc:docMk/>
            <pc:sldMasterMk cId="1654667906" sldId="2147483734"/>
            <pc:sldLayoutMk cId="2190920132" sldId="2147483738"/>
          </pc:sldLayoutMkLst>
        </pc:sldLayoutChg>
        <pc:sldLayoutChg chg="mod">
          <pc:chgData name="Rosendahl_Finn" userId="S::firosendahl@schueler.berufskolleg.de::5b6670c0-d34e-4099-9f5d-2c8ab635f10d" providerId="AD" clId="Web-{98231CAB-727E-810E-AE14-E0C1626C5C69}" dt="2023-09-26T11:08:05.255" v="21"/>
          <pc:sldLayoutMkLst>
            <pc:docMk/>
            <pc:sldMasterMk cId="1654667906" sldId="2147483734"/>
            <pc:sldLayoutMk cId="4018349784" sldId="2147483739"/>
          </pc:sldLayoutMkLst>
        </pc:sldLayoutChg>
        <pc:sldLayoutChg chg="mod">
          <pc:chgData name="Rosendahl_Finn" userId="S::firosendahl@schueler.berufskolleg.de::5b6670c0-d34e-4099-9f5d-2c8ab635f10d" providerId="AD" clId="Web-{98231CAB-727E-810E-AE14-E0C1626C5C69}" dt="2023-09-26T11:08:05.255" v="21"/>
          <pc:sldLayoutMkLst>
            <pc:docMk/>
            <pc:sldMasterMk cId="1654667906" sldId="2147483734"/>
            <pc:sldLayoutMk cId="3206297534" sldId="2147483740"/>
          </pc:sldLayoutMkLst>
        </pc:sldLayoutChg>
        <pc:sldLayoutChg chg="mod">
          <pc:chgData name="Rosendahl_Finn" userId="S::firosendahl@schueler.berufskolleg.de::5b6670c0-d34e-4099-9f5d-2c8ab635f10d" providerId="AD" clId="Web-{98231CAB-727E-810E-AE14-E0C1626C5C69}" dt="2023-09-26T11:08:05.255" v="21"/>
          <pc:sldLayoutMkLst>
            <pc:docMk/>
            <pc:sldMasterMk cId="1654667906" sldId="2147483734"/>
            <pc:sldLayoutMk cId="2270222850" sldId="2147483741"/>
          </pc:sldLayoutMkLst>
        </pc:sldLayoutChg>
        <pc:sldLayoutChg chg="mod">
          <pc:chgData name="Rosendahl_Finn" userId="S::firosendahl@schueler.berufskolleg.de::5b6670c0-d34e-4099-9f5d-2c8ab635f10d" providerId="AD" clId="Web-{98231CAB-727E-810E-AE14-E0C1626C5C69}" dt="2023-09-26T11:08:05.255" v="21"/>
          <pc:sldLayoutMkLst>
            <pc:docMk/>
            <pc:sldMasterMk cId="1654667906" sldId="2147483734"/>
            <pc:sldLayoutMk cId="4035152306" sldId="2147483742"/>
          </pc:sldLayoutMkLst>
        </pc:sldLayoutChg>
        <pc:sldLayoutChg chg="mod">
          <pc:chgData name="Rosendahl_Finn" userId="S::firosendahl@schueler.berufskolleg.de::5b6670c0-d34e-4099-9f5d-2c8ab635f10d" providerId="AD" clId="Web-{98231CAB-727E-810E-AE14-E0C1626C5C69}" dt="2023-09-26T11:08:05.255" v="21"/>
          <pc:sldLayoutMkLst>
            <pc:docMk/>
            <pc:sldMasterMk cId="1654667906" sldId="2147483734"/>
            <pc:sldLayoutMk cId="2340665758" sldId="2147483743"/>
          </pc:sldLayoutMkLst>
        </pc:sldLayoutChg>
        <pc:sldLayoutChg chg="mod">
          <pc:chgData name="Rosendahl_Finn" userId="S::firosendahl@schueler.berufskolleg.de::5b6670c0-d34e-4099-9f5d-2c8ab635f10d" providerId="AD" clId="Web-{98231CAB-727E-810E-AE14-E0C1626C5C69}" dt="2023-09-26T11:08:05.255" v="21"/>
          <pc:sldLayoutMkLst>
            <pc:docMk/>
            <pc:sldMasterMk cId="1654667906" sldId="2147483734"/>
            <pc:sldLayoutMk cId="3230618720" sldId="2147483744"/>
          </pc:sldLayoutMkLst>
        </pc:sldLayoutChg>
        <pc:sldLayoutChg chg="mod">
          <pc:chgData name="Rosendahl_Finn" userId="S::firosendahl@schueler.berufskolleg.de::5b6670c0-d34e-4099-9f5d-2c8ab635f10d" providerId="AD" clId="Web-{98231CAB-727E-810E-AE14-E0C1626C5C69}" dt="2023-09-26T11:08:05.255" v="21"/>
          <pc:sldLayoutMkLst>
            <pc:docMk/>
            <pc:sldMasterMk cId="1654667906" sldId="2147483734"/>
            <pc:sldLayoutMk cId="603745610" sldId="2147483745"/>
          </pc:sldLayoutMkLst>
        </pc:sldLayoutChg>
      </pc:sldMasterChg>
    </pc:docChg>
  </pc:docChgLst>
  <pc:docChgLst>
    <pc:chgData name="Brixius_Justus" userId="S::jubrixius@schueler.berufskolleg.de::c9ba8ee0-a147-47ac-b5cb-2ef6c5825b4b" providerId="AD" clId="Web-{45AF3DA4-C272-416A-9B85-E954AFBC74D5}"/>
    <pc:docChg chg="modSld">
      <pc:chgData name="Brixius_Justus" userId="S::jubrixius@schueler.berufskolleg.de::c9ba8ee0-a147-47ac-b5cb-2ef6c5825b4b" providerId="AD" clId="Web-{45AF3DA4-C272-416A-9B85-E954AFBC74D5}" dt="2023-10-16T16:52:02.234" v="338" actId="1076"/>
      <pc:docMkLst>
        <pc:docMk/>
      </pc:docMkLst>
      <pc:sldChg chg="addSp modSp">
        <pc:chgData name="Brixius_Justus" userId="S::jubrixius@schueler.berufskolleg.de::c9ba8ee0-a147-47ac-b5cb-2ef6c5825b4b" providerId="AD" clId="Web-{45AF3DA4-C272-416A-9B85-E954AFBC74D5}" dt="2023-10-16T16:52:02.234" v="338" actId="1076"/>
        <pc:sldMkLst>
          <pc:docMk/>
          <pc:sldMk cId="1785619662" sldId="257"/>
        </pc:sldMkLst>
        <pc:spChg chg="add mod">
          <ac:chgData name="Brixius_Justus" userId="S::jubrixius@schueler.berufskolleg.de::c9ba8ee0-a147-47ac-b5cb-2ef6c5825b4b" providerId="AD" clId="Web-{45AF3DA4-C272-416A-9B85-E954AFBC74D5}" dt="2023-10-16T16:52:02.234" v="338" actId="1076"/>
          <ac:spMkLst>
            <pc:docMk/>
            <pc:sldMk cId="1785619662" sldId="257"/>
            <ac:spMk id="3" creationId="{230649F8-BEAF-E3DB-DCAA-D5197C39EE86}"/>
          </ac:spMkLst>
        </pc:spChg>
      </pc:sldChg>
      <pc:sldChg chg="modSp">
        <pc:chgData name="Brixius_Justus" userId="S::jubrixius@schueler.berufskolleg.de::c9ba8ee0-a147-47ac-b5cb-2ef6c5825b4b" providerId="AD" clId="Web-{45AF3DA4-C272-416A-9B85-E954AFBC74D5}" dt="2023-10-16T15:04:04.888" v="147" actId="20577"/>
        <pc:sldMkLst>
          <pc:docMk/>
          <pc:sldMk cId="3035909466" sldId="258"/>
        </pc:sldMkLst>
        <pc:spChg chg="mod">
          <ac:chgData name="Brixius_Justus" userId="S::jubrixius@schueler.berufskolleg.de::c9ba8ee0-a147-47ac-b5cb-2ef6c5825b4b" providerId="AD" clId="Web-{45AF3DA4-C272-416A-9B85-E954AFBC74D5}" dt="2023-10-16T15:04:04.888" v="147" actId="20577"/>
          <ac:spMkLst>
            <pc:docMk/>
            <pc:sldMk cId="3035909466" sldId="258"/>
            <ac:spMk id="3" creationId="{DA2DB27E-AD1D-5859-7F06-97898D5DB592}"/>
          </ac:spMkLst>
        </pc:spChg>
      </pc:sldChg>
      <pc:sldChg chg="addSp delSp modSp">
        <pc:chgData name="Brixius_Justus" userId="S::jubrixius@schueler.berufskolleg.de::c9ba8ee0-a147-47ac-b5cb-2ef6c5825b4b" providerId="AD" clId="Web-{45AF3DA4-C272-416A-9B85-E954AFBC74D5}" dt="2023-10-16T15:02:41.854" v="144"/>
        <pc:sldMkLst>
          <pc:docMk/>
          <pc:sldMk cId="4036981800" sldId="261"/>
        </pc:sldMkLst>
        <pc:spChg chg="del mod">
          <ac:chgData name="Brixius_Justus" userId="S::jubrixius@schueler.berufskolleg.de::c9ba8ee0-a147-47ac-b5cb-2ef6c5825b4b" providerId="AD" clId="Web-{45AF3DA4-C272-416A-9B85-E954AFBC74D5}" dt="2023-10-16T15:00:42.819" v="21"/>
          <ac:spMkLst>
            <pc:docMk/>
            <pc:sldMk cId="4036981800" sldId="261"/>
            <ac:spMk id="3" creationId="{0AE55314-ACC3-0A2D-C6D3-168A4E3590B8}"/>
          </ac:spMkLst>
        </pc:spChg>
        <pc:graphicFrameChg chg="add mod ord modGraphic">
          <ac:chgData name="Brixius_Justus" userId="S::jubrixius@schueler.berufskolleg.de::c9ba8ee0-a147-47ac-b5cb-2ef6c5825b4b" providerId="AD" clId="Web-{45AF3DA4-C272-416A-9B85-E954AFBC74D5}" dt="2023-10-16T15:02:41.854" v="144"/>
          <ac:graphicFrameMkLst>
            <pc:docMk/>
            <pc:sldMk cId="4036981800" sldId="261"/>
            <ac:graphicFrameMk id="4" creationId="{CD6767EF-C819-BC60-CFE5-DC40F3AFDB5C}"/>
          </ac:graphicFrameMkLst>
        </pc:graphicFrameChg>
      </pc:sldChg>
      <pc:sldChg chg="modSp">
        <pc:chgData name="Brixius_Justus" userId="S::jubrixius@schueler.berufskolleg.de::c9ba8ee0-a147-47ac-b5cb-2ef6c5825b4b" providerId="AD" clId="Web-{45AF3DA4-C272-416A-9B85-E954AFBC74D5}" dt="2023-10-16T16:19:59.271" v="332" actId="20577"/>
        <pc:sldMkLst>
          <pc:docMk/>
          <pc:sldMk cId="4202283412" sldId="262"/>
        </pc:sldMkLst>
        <pc:spChg chg="mod">
          <ac:chgData name="Brixius_Justus" userId="S::jubrixius@schueler.berufskolleg.de::c9ba8ee0-a147-47ac-b5cb-2ef6c5825b4b" providerId="AD" clId="Web-{45AF3DA4-C272-416A-9B85-E954AFBC74D5}" dt="2023-10-16T16:19:59.271" v="332" actId="20577"/>
          <ac:spMkLst>
            <pc:docMk/>
            <pc:sldMk cId="4202283412" sldId="262"/>
            <ac:spMk id="3" creationId="{ACB8E5C2-FE92-F49F-000B-711CF934FCDD}"/>
          </ac:spMkLst>
        </pc:spChg>
      </pc:sldChg>
      <pc:sldChg chg="modSp">
        <pc:chgData name="Brixius_Justus" userId="S::jubrixius@schueler.berufskolleg.de::c9ba8ee0-a147-47ac-b5cb-2ef6c5825b4b" providerId="AD" clId="Web-{45AF3DA4-C272-416A-9B85-E954AFBC74D5}" dt="2023-10-16T15:04:09.310" v="150" actId="20577"/>
        <pc:sldMkLst>
          <pc:docMk/>
          <pc:sldMk cId="1568303511" sldId="263"/>
        </pc:sldMkLst>
        <pc:spChg chg="mod">
          <ac:chgData name="Brixius_Justus" userId="S::jubrixius@schueler.berufskolleg.de::c9ba8ee0-a147-47ac-b5cb-2ef6c5825b4b" providerId="AD" clId="Web-{45AF3DA4-C272-416A-9B85-E954AFBC74D5}" dt="2023-10-16T15:04:09.310" v="150" actId="20577"/>
          <ac:spMkLst>
            <pc:docMk/>
            <pc:sldMk cId="1568303511" sldId="263"/>
            <ac:spMk id="3" creationId="{2E76A265-BE0B-9D0B-BA89-4B969CD5313E}"/>
          </ac:spMkLst>
        </pc:spChg>
      </pc:sldChg>
      <pc:sldChg chg="modSp">
        <pc:chgData name="Brixius_Justus" userId="S::jubrixius@schueler.berufskolleg.de::c9ba8ee0-a147-47ac-b5cb-2ef6c5825b4b" providerId="AD" clId="Web-{45AF3DA4-C272-416A-9B85-E954AFBC74D5}" dt="2023-10-16T15:23:16.660" v="296" actId="20577"/>
        <pc:sldMkLst>
          <pc:docMk/>
          <pc:sldMk cId="2836310324" sldId="264"/>
        </pc:sldMkLst>
        <pc:spChg chg="mod">
          <ac:chgData name="Brixius_Justus" userId="S::jubrixius@schueler.berufskolleg.de::c9ba8ee0-a147-47ac-b5cb-2ef6c5825b4b" providerId="AD" clId="Web-{45AF3DA4-C272-416A-9B85-E954AFBC74D5}" dt="2023-10-16T15:06:43.690" v="156" actId="20577"/>
          <ac:spMkLst>
            <pc:docMk/>
            <pc:sldMk cId="2836310324" sldId="264"/>
            <ac:spMk id="2" creationId="{236B84B0-15B0-190A-CCC1-BC46DD7F7665}"/>
          </ac:spMkLst>
        </pc:spChg>
        <pc:spChg chg="mod">
          <ac:chgData name="Brixius_Justus" userId="S::jubrixius@schueler.berufskolleg.de::c9ba8ee0-a147-47ac-b5cb-2ef6c5825b4b" providerId="AD" clId="Web-{45AF3DA4-C272-416A-9B85-E954AFBC74D5}" dt="2023-10-16T15:23:16.660" v="296" actId="20577"/>
          <ac:spMkLst>
            <pc:docMk/>
            <pc:sldMk cId="2836310324" sldId="264"/>
            <ac:spMk id="3" creationId="{DA2DB27E-AD1D-5859-7F06-97898D5DB592}"/>
          </ac:spMkLst>
        </pc:spChg>
      </pc:sldChg>
    </pc:docChg>
  </pc:docChgLst>
  <pc:docChgLst>
    <pc:chgData name="Rosendahl_Finn" userId="S::firosendahl@schueler.berufskolleg.de::5b6670c0-d34e-4099-9f5d-2c8ab635f10d" providerId="AD" clId="Web-{B45DD6BD-337B-846C-B408-6E4B016DB1EE}"/>
    <pc:docChg chg="modSld">
      <pc:chgData name="Rosendahl_Finn" userId="S::firosendahl@schueler.berufskolleg.de::5b6670c0-d34e-4099-9f5d-2c8ab635f10d" providerId="AD" clId="Web-{B45DD6BD-337B-846C-B408-6E4B016DB1EE}" dt="2023-10-17T11:07:19.702" v="596" actId="20577"/>
      <pc:docMkLst>
        <pc:docMk/>
      </pc:docMkLst>
      <pc:sldChg chg="addSp delSp modSp">
        <pc:chgData name="Rosendahl_Finn" userId="S::firosendahl@schueler.berufskolleg.de::5b6670c0-d34e-4099-9f5d-2c8ab635f10d" providerId="AD" clId="Web-{B45DD6BD-337B-846C-B408-6E4B016DB1EE}" dt="2023-10-17T11:07:19.702" v="596" actId="20577"/>
        <pc:sldMkLst>
          <pc:docMk/>
          <pc:sldMk cId="1785619662" sldId="257"/>
        </pc:sldMkLst>
        <pc:spChg chg="del mod">
          <ac:chgData name="Rosendahl_Finn" userId="S::firosendahl@schueler.berufskolleg.de::5b6670c0-d34e-4099-9f5d-2c8ab635f10d" providerId="AD" clId="Web-{B45DD6BD-337B-846C-B408-6E4B016DB1EE}" dt="2023-10-17T10:05:27.840" v="42"/>
          <ac:spMkLst>
            <pc:docMk/>
            <pc:sldMk cId="1785619662" sldId="257"/>
            <ac:spMk id="2" creationId="{09482C56-5529-5D5A-D964-D04D047FBF2C}"/>
          </ac:spMkLst>
        </pc:spChg>
        <pc:spChg chg="add mod">
          <ac:chgData name="Rosendahl_Finn" userId="S::firosendahl@schueler.berufskolleg.de::5b6670c0-d34e-4099-9f5d-2c8ab635f10d" providerId="AD" clId="Web-{B45DD6BD-337B-846C-B408-6E4B016DB1EE}" dt="2023-10-17T10:05:23.887" v="41" actId="20577"/>
          <ac:spMkLst>
            <pc:docMk/>
            <pc:sldMk cId="1785619662" sldId="257"/>
            <ac:spMk id="8" creationId="{6664E59E-0989-083B-AB49-A3BC1B47A5A4}"/>
          </ac:spMkLst>
        </pc:spChg>
        <pc:spChg chg="mod">
          <ac:chgData name="Rosendahl_Finn" userId="S::firosendahl@schueler.berufskolleg.de::5b6670c0-d34e-4099-9f5d-2c8ab635f10d" providerId="AD" clId="Web-{B45DD6BD-337B-846C-B408-6E4B016DB1EE}" dt="2023-10-17T11:07:19.702" v="596" actId="20577"/>
          <ac:spMkLst>
            <pc:docMk/>
            <pc:sldMk cId="1785619662" sldId="257"/>
            <ac:spMk id="10" creationId="{A4015E4A-E9D4-E13E-B261-46A88089C445}"/>
          </ac:spMkLst>
        </pc:spChg>
      </pc:sldChg>
      <pc:sldChg chg="addSp delSp modSp">
        <pc:chgData name="Rosendahl_Finn" userId="S::firosendahl@schueler.berufskolleg.de::5b6670c0-d34e-4099-9f5d-2c8ab635f10d" providerId="AD" clId="Web-{B45DD6BD-337B-846C-B408-6E4B016DB1EE}" dt="2023-10-17T10:26:09.988" v="533" actId="20577"/>
        <pc:sldMkLst>
          <pc:docMk/>
          <pc:sldMk cId="3035909466" sldId="258"/>
        </pc:sldMkLst>
        <pc:spChg chg="del mod">
          <ac:chgData name="Rosendahl_Finn" userId="S::firosendahl@schueler.berufskolleg.de::5b6670c0-d34e-4099-9f5d-2c8ab635f10d" providerId="AD" clId="Web-{B45DD6BD-337B-846C-B408-6E4B016DB1EE}" dt="2023-10-17T10:05:04.855" v="35"/>
          <ac:spMkLst>
            <pc:docMk/>
            <pc:sldMk cId="3035909466" sldId="258"/>
            <ac:spMk id="2" creationId="{236B84B0-15B0-190A-CCC1-BC46DD7F7665}"/>
          </ac:spMkLst>
        </pc:spChg>
        <pc:spChg chg="mod">
          <ac:chgData name="Rosendahl_Finn" userId="S::firosendahl@schueler.berufskolleg.de::5b6670c0-d34e-4099-9f5d-2c8ab635f10d" providerId="AD" clId="Web-{B45DD6BD-337B-846C-B408-6E4B016DB1EE}" dt="2023-10-17T10:26:09.988" v="533" actId="20577"/>
          <ac:spMkLst>
            <pc:docMk/>
            <pc:sldMk cId="3035909466" sldId="258"/>
            <ac:spMk id="3" creationId="{DA2DB27E-AD1D-5859-7F06-97898D5DB592}"/>
          </ac:spMkLst>
        </pc:spChg>
        <pc:spChg chg="add del">
          <ac:chgData name="Rosendahl_Finn" userId="S::firosendahl@schueler.berufskolleg.de::5b6670c0-d34e-4099-9f5d-2c8ab635f10d" providerId="AD" clId="Web-{B45DD6BD-337B-846C-B408-6E4B016DB1EE}" dt="2023-10-17T10:04:54.745" v="29"/>
          <ac:spMkLst>
            <pc:docMk/>
            <pc:sldMk cId="3035909466" sldId="258"/>
            <ac:spMk id="7" creationId="{F999EA2D-9D76-1720-6E66-038E3B817022}"/>
          </ac:spMkLst>
        </pc:spChg>
        <pc:spChg chg="add mod">
          <ac:chgData name="Rosendahl_Finn" userId="S::firosendahl@schueler.berufskolleg.de::5b6670c0-d34e-4099-9f5d-2c8ab635f10d" providerId="AD" clId="Web-{B45DD6BD-337B-846C-B408-6E4B016DB1EE}" dt="2023-10-17T10:05:02.386" v="34" actId="20577"/>
          <ac:spMkLst>
            <pc:docMk/>
            <pc:sldMk cId="3035909466" sldId="258"/>
            <ac:spMk id="9" creationId="{D4C8F37B-585F-2CA1-5866-9CA8758C8803}"/>
          </ac:spMkLst>
        </pc:spChg>
        <pc:spChg chg="add mod">
          <ac:chgData name="Rosendahl_Finn" userId="S::firosendahl@schueler.berufskolleg.de::5b6670c0-d34e-4099-9f5d-2c8ab635f10d" providerId="AD" clId="Web-{B45DD6BD-337B-846C-B408-6E4B016DB1EE}" dt="2023-10-17T10:21:48.761" v="460" actId="1076"/>
          <ac:spMkLst>
            <pc:docMk/>
            <pc:sldMk cId="3035909466" sldId="258"/>
            <ac:spMk id="10" creationId="{905D2F57-6F29-DAA0-ABA4-DDCFB446533D}"/>
          </ac:spMkLst>
        </pc:spChg>
      </pc:sldChg>
      <pc:sldChg chg="addSp delSp modSp">
        <pc:chgData name="Rosendahl_Finn" userId="S::firosendahl@schueler.berufskolleg.de::5b6670c0-d34e-4099-9f5d-2c8ab635f10d" providerId="AD" clId="Web-{B45DD6BD-337B-846C-B408-6E4B016DB1EE}" dt="2023-10-17T10:22:41.029" v="461" actId="20577"/>
        <pc:sldMkLst>
          <pc:docMk/>
          <pc:sldMk cId="4036981800" sldId="261"/>
        </pc:sldMkLst>
        <pc:spChg chg="del mod">
          <ac:chgData name="Rosendahl_Finn" userId="S::firosendahl@schueler.berufskolleg.de::5b6670c0-d34e-4099-9f5d-2c8ab635f10d" providerId="AD" clId="Web-{B45DD6BD-337B-846C-B408-6E4B016DB1EE}" dt="2023-10-17T10:03:17.946" v="2"/>
          <ac:spMkLst>
            <pc:docMk/>
            <pc:sldMk cId="4036981800" sldId="261"/>
            <ac:spMk id="2" creationId="{2D3C66EB-907E-A639-AE50-6358B64E40EB}"/>
          </ac:spMkLst>
        </pc:spChg>
        <pc:spChg chg="add mod">
          <ac:chgData name="Rosendahl_Finn" userId="S::firosendahl@schueler.berufskolleg.de::5b6670c0-d34e-4099-9f5d-2c8ab635f10d" providerId="AD" clId="Web-{B45DD6BD-337B-846C-B408-6E4B016DB1EE}" dt="2023-10-17T10:22:41.029" v="461" actId="20577"/>
          <ac:spMkLst>
            <pc:docMk/>
            <pc:sldMk cId="4036981800" sldId="261"/>
            <ac:spMk id="5" creationId="{C1B5B816-EF99-4F48-8AA6-AC6228A01ADB}"/>
          </ac:spMkLst>
        </pc:spChg>
      </pc:sldChg>
      <pc:sldChg chg="addSp delSp modSp">
        <pc:chgData name="Rosendahl_Finn" userId="S::firosendahl@schueler.berufskolleg.de::5b6670c0-d34e-4099-9f5d-2c8ab635f10d" providerId="AD" clId="Web-{B45DD6BD-337B-846C-B408-6E4B016DB1EE}" dt="2023-10-17T10:04:35.432" v="21"/>
        <pc:sldMkLst>
          <pc:docMk/>
          <pc:sldMk cId="4202283412" sldId="262"/>
        </pc:sldMkLst>
        <pc:spChg chg="del mod">
          <ac:chgData name="Rosendahl_Finn" userId="S::firosendahl@schueler.berufskolleg.de::5b6670c0-d34e-4099-9f5d-2c8ab635f10d" providerId="AD" clId="Web-{B45DD6BD-337B-846C-B408-6E4B016DB1EE}" dt="2023-10-17T10:04:35.432" v="21"/>
          <ac:spMkLst>
            <pc:docMk/>
            <pc:sldMk cId="4202283412" sldId="262"/>
            <ac:spMk id="2" creationId="{843B718F-47E0-C235-0F25-7B2879A3B404}"/>
          </ac:spMkLst>
        </pc:spChg>
        <pc:spChg chg="add del mod">
          <ac:chgData name="Rosendahl_Finn" userId="S::firosendahl@schueler.berufskolleg.de::5b6670c0-d34e-4099-9f5d-2c8ab635f10d" providerId="AD" clId="Web-{B45DD6BD-337B-846C-B408-6E4B016DB1EE}" dt="2023-10-17T10:03:57.384" v="12"/>
          <ac:spMkLst>
            <pc:docMk/>
            <pc:sldMk cId="4202283412" sldId="262"/>
            <ac:spMk id="5" creationId="{E90E67CD-6733-1C49-23CA-CDDA68F288A1}"/>
          </ac:spMkLst>
        </pc:spChg>
        <pc:spChg chg="add mod">
          <ac:chgData name="Rosendahl_Finn" userId="S::firosendahl@schueler.berufskolleg.de::5b6670c0-d34e-4099-9f5d-2c8ab635f10d" providerId="AD" clId="Web-{B45DD6BD-337B-846C-B408-6E4B016DB1EE}" dt="2023-10-17T10:04:31.292" v="20" actId="20577"/>
          <ac:spMkLst>
            <pc:docMk/>
            <pc:sldMk cId="4202283412" sldId="262"/>
            <ac:spMk id="8" creationId="{502F7C49-4999-FCEF-9625-73CDEDBE4F8C}"/>
          </ac:spMkLst>
        </pc:spChg>
      </pc:sldChg>
      <pc:sldChg chg="addSp delSp modSp">
        <pc:chgData name="Rosendahl_Finn" userId="S::firosendahl@schueler.berufskolleg.de::5b6670c0-d34e-4099-9f5d-2c8ab635f10d" providerId="AD" clId="Web-{B45DD6BD-337B-846C-B408-6E4B016DB1EE}" dt="2023-10-17T10:04:47.276" v="27"/>
        <pc:sldMkLst>
          <pc:docMk/>
          <pc:sldMk cId="2836310324" sldId="264"/>
        </pc:sldMkLst>
        <pc:spChg chg="del mod">
          <ac:chgData name="Rosendahl_Finn" userId="S::firosendahl@schueler.berufskolleg.de::5b6670c0-d34e-4099-9f5d-2c8ab635f10d" providerId="AD" clId="Web-{B45DD6BD-337B-846C-B408-6E4B016DB1EE}" dt="2023-10-17T10:04:47.276" v="27"/>
          <ac:spMkLst>
            <pc:docMk/>
            <pc:sldMk cId="2836310324" sldId="264"/>
            <ac:spMk id="2" creationId="{236B84B0-15B0-190A-CCC1-BC46DD7F7665}"/>
          </ac:spMkLst>
        </pc:spChg>
        <pc:spChg chg="add mod">
          <ac:chgData name="Rosendahl_Finn" userId="S::firosendahl@schueler.berufskolleg.de::5b6670c0-d34e-4099-9f5d-2c8ab635f10d" providerId="AD" clId="Web-{B45DD6BD-337B-846C-B408-6E4B016DB1EE}" dt="2023-10-17T10:04:45.792" v="26" actId="20577"/>
          <ac:spMkLst>
            <pc:docMk/>
            <pc:sldMk cId="2836310324" sldId="264"/>
            <ac:spMk id="6" creationId="{B9F8783C-DC23-4475-AC5E-C7457671D2C1}"/>
          </ac:spMkLst>
        </pc:spChg>
      </pc:sldChg>
    </pc:docChg>
  </pc:docChgLst>
  <pc:docChgLst>
    <pc:chgData name="Rosendahl_Finn" userId="S::firosendahl@schueler.berufskolleg.de::5b6670c0-d34e-4099-9f5d-2c8ab635f10d" providerId="AD" clId="Web-{D059A194-814D-42BB-911D-779EC538EAAF}"/>
    <pc:docChg chg="modSld">
      <pc:chgData name="Rosendahl_Finn" userId="S::firosendahl@schueler.berufskolleg.de::5b6670c0-d34e-4099-9f5d-2c8ab635f10d" providerId="AD" clId="Web-{D059A194-814D-42BB-911D-779EC538EAAF}" dt="2023-10-22T19:47:42.405" v="102" actId="20577"/>
      <pc:docMkLst>
        <pc:docMk/>
      </pc:docMkLst>
      <pc:sldChg chg="modSp">
        <pc:chgData name="Rosendahl_Finn" userId="S::firosendahl@schueler.berufskolleg.de::5b6670c0-d34e-4099-9f5d-2c8ab635f10d" providerId="AD" clId="Web-{D059A194-814D-42BB-911D-779EC538EAAF}" dt="2023-10-22T19:47:11.482" v="99" actId="1076"/>
        <pc:sldMkLst>
          <pc:docMk/>
          <pc:sldMk cId="1785619662" sldId="257"/>
        </pc:sldMkLst>
        <pc:spChg chg="mod">
          <ac:chgData name="Rosendahl_Finn" userId="S::firosendahl@schueler.berufskolleg.de::5b6670c0-d34e-4099-9f5d-2c8ab635f10d" providerId="AD" clId="Web-{D059A194-814D-42BB-911D-779EC538EAAF}" dt="2023-10-22T19:47:09.294" v="97" actId="20577"/>
          <ac:spMkLst>
            <pc:docMk/>
            <pc:sldMk cId="1785619662" sldId="257"/>
            <ac:spMk id="10" creationId="{A4015E4A-E9D4-E13E-B261-46A88089C445}"/>
          </ac:spMkLst>
        </pc:spChg>
        <pc:picChg chg="mod">
          <ac:chgData name="Rosendahl_Finn" userId="S::firosendahl@schueler.berufskolleg.de::5b6670c0-d34e-4099-9f5d-2c8ab635f10d" providerId="AD" clId="Web-{D059A194-814D-42BB-911D-779EC538EAAF}" dt="2023-10-22T19:47:11.482" v="99" actId="1076"/>
          <ac:picMkLst>
            <pc:docMk/>
            <pc:sldMk cId="1785619662" sldId="257"/>
            <ac:picMk id="2" creationId="{595CEF81-7563-D59E-F0C0-1546E5D4AF8D}"/>
          </ac:picMkLst>
        </pc:picChg>
      </pc:sldChg>
      <pc:sldChg chg="modSp">
        <pc:chgData name="Rosendahl_Finn" userId="S::firosendahl@schueler.berufskolleg.de::5b6670c0-d34e-4099-9f5d-2c8ab635f10d" providerId="AD" clId="Web-{D059A194-814D-42BB-911D-779EC538EAAF}" dt="2023-10-22T19:46:38.543" v="95" actId="20577"/>
        <pc:sldMkLst>
          <pc:docMk/>
          <pc:sldMk cId="3035909466" sldId="258"/>
        </pc:sldMkLst>
        <pc:spChg chg="mod">
          <ac:chgData name="Rosendahl_Finn" userId="S::firosendahl@schueler.berufskolleg.de::5b6670c0-d34e-4099-9f5d-2c8ab635f10d" providerId="AD" clId="Web-{D059A194-814D-42BB-911D-779EC538EAAF}" dt="2023-10-22T19:46:38.543" v="95" actId="20577"/>
          <ac:spMkLst>
            <pc:docMk/>
            <pc:sldMk cId="3035909466" sldId="258"/>
            <ac:spMk id="3" creationId="{DA2DB27E-AD1D-5859-7F06-97898D5DB592}"/>
          </ac:spMkLst>
        </pc:spChg>
      </pc:sldChg>
      <pc:sldChg chg="modSp">
        <pc:chgData name="Rosendahl_Finn" userId="S::firosendahl@schueler.berufskolleg.de::5b6670c0-d34e-4099-9f5d-2c8ab635f10d" providerId="AD" clId="Web-{D059A194-814D-42BB-911D-779EC538EAAF}" dt="2023-10-22T19:47:42.405" v="102" actId="20577"/>
        <pc:sldMkLst>
          <pc:docMk/>
          <pc:sldMk cId="1568303511" sldId="263"/>
        </pc:sldMkLst>
        <pc:spChg chg="mod">
          <ac:chgData name="Rosendahl_Finn" userId="S::firosendahl@schueler.berufskolleg.de::5b6670c0-d34e-4099-9f5d-2c8ab635f10d" providerId="AD" clId="Web-{D059A194-814D-42BB-911D-779EC538EAAF}" dt="2023-10-22T19:47:42.405" v="102" actId="20577"/>
          <ac:spMkLst>
            <pc:docMk/>
            <pc:sldMk cId="1568303511" sldId="263"/>
            <ac:spMk id="10" creationId="{78EC9297-6080-F29E-93F0-99ECF896C15B}"/>
          </ac:spMkLst>
        </pc:spChg>
      </pc:sldChg>
    </pc:docChg>
  </pc:docChgLst>
  <pc:docChgLst>
    <pc:chgData name="Rosendahl_Finn" userId="S::firosendahl@schueler.berufskolleg.de::5b6670c0-d34e-4099-9f5d-2c8ab635f10d" providerId="AD" clId="Web-{81C81033-7DA0-401D-B3CA-EC1DFBF41020}"/>
    <pc:docChg chg="addSld delSld modSld sldOrd">
      <pc:chgData name="Rosendahl_Finn" userId="S::firosendahl@schueler.berufskolleg.de::5b6670c0-d34e-4099-9f5d-2c8ab635f10d" providerId="AD" clId="Web-{81C81033-7DA0-401D-B3CA-EC1DFBF41020}" dt="2023-10-16T09:06:50.885" v="50"/>
      <pc:docMkLst>
        <pc:docMk/>
      </pc:docMkLst>
      <pc:sldChg chg="modSp">
        <pc:chgData name="Rosendahl_Finn" userId="S::firosendahl@schueler.berufskolleg.de::5b6670c0-d34e-4099-9f5d-2c8ab635f10d" providerId="AD" clId="Web-{81C81033-7DA0-401D-B3CA-EC1DFBF41020}" dt="2023-10-16T08:58:57.699" v="3"/>
        <pc:sldMkLst>
          <pc:docMk/>
          <pc:sldMk cId="1785619662" sldId="257"/>
        </pc:sldMkLst>
        <pc:graphicFrameChg chg="mod modGraphic">
          <ac:chgData name="Rosendahl_Finn" userId="S::firosendahl@schueler.berufskolleg.de::5b6670c0-d34e-4099-9f5d-2c8ab635f10d" providerId="AD" clId="Web-{81C81033-7DA0-401D-B3CA-EC1DFBF41020}" dt="2023-10-16T08:58:57.699" v="3"/>
          <ac:graphicFrameMkLst>
            <pc:docMk/>
            <pc:sldMk cId="1785619662" sldId="257"/>
            <ac:graphicFrameMk id="5" creationId="{46CB54DE-4938-448E-160B-3C2AE84EE69E}"/>
          </ac:graphicFrameMkLst>
        </pc:graphicFrameChg>
      </pc:sldChg>
      <pc:sldChg chg="addSp delSp modSp ord">
        <pc:chgData name="Rosendahl_Finn" userId="S::firosendahl@schueler.berufskolleg.de::5b6670c0-d34e-4099-9f5d-2c8ab635f10d" providerId="AD" clId="Web-{81C81033-7DA0-401D-B3CA-EC1DFBF41020}" dt="2023-10-16T09:06:50.885" v="50"/>
        <pc:sldMkLst>
          <pc:docMk/>
          <pc:sldMk cId="3035909466" sldId="258"/>
        </pc:sldMkLst>
        <pc:spChg chg="mod">
          <ac:chgData name="Rosendahl_Finn" userId="S::firosendahl@schueler.berufskolleg.de::5b6670c0-d34e-4099-9f5d-2c8ab635f10d" providerId="AD" clId="Web-{81C81033-7DA0-401D-B3CA-EC1DFBF41020}" dt="2023-10-16T09:00:01.779" v="14" actId="20577"/>
          <ac:spMkLst>
            <pc:docMk/>
            <pc:sldMk cId="3035909466" sldId="258"/>
            <ac:spMk id="2" creationId="{236B84B0-15B0-190A-CCC1-BC46DD7F7665}"/>
          </ac:spMkLst>
        </pc:spChg>
        <pc:spChg chg="mod">
          <ac:chgData name="Rosendahl_Finn" userId="S::firosendahl@schueler.berufskolleg.de::5b6670c0-d34e-4099-9f5d-2c8ab635f10d" providerId="AD" clId="Web-{81C81033-7DA0-401D-B3CA-EC1DFBF41020}" dt="2023-10-16T09:05:39.133" v="46" actId="20577"/>
          <ac:spMkLst>
            <pc:docMk/>
            <pc:sldMk cId="3035909466" sldId="258"/>
            <ac:spMk id="3" creationId="{DA2DB27E-AD1D-5859-7F06-97898D5DB592}"/>
          </ac:spMkLst>
        </pc:spChg>
        <pc:picChg chg="add del mod">
          <ac:chgData name="Rosendahl_Finn" userId="S::firosendahl@schueler.berufskolleg.de::5b6670c0-d34e-4099-9f5d-2c8ab635f10d" providerId="AD" clId="Web-{81C81033-7DA0-401D-B3CA-EC1DFBF41020}" dt="2023-10-16T09:06:45.338" v="48"/>
          <ac:picMkLst>
            <pc:docMk/>
            <pc:sldMk cId="3035909466" sldId="258"/>
            <ac:picMk id="4" creationId="{7C0E6393-0ECD-120E-A5AB-8898B2B79B32}"/>
          </ac:picMkLst>
        </pc:picChg>
        <pc:picChg chg="add del mod">
          <ac:chgData name="Rosendahl_Finn" userId="S::firosendahl@schueler.berufskolleg.de::5b6670c0-d34e-4099-9f5d-2c8ab635f10d" providerId="AD" clId="Web-{81C81033-7DA0-401D-B3CA-EC1DFBF41020}" dt="2023-10-16T09:06:50.885" v="50"/>
          <ac:picMkLst>
            <pc:docMk/>
            <pc:sldMk cId="3035909466" sldId="258"/>
            <ac:picMk id="6" creationId="{D9FB4BB4-DCC0-28A8-9AAD-926F4BCB98F2}"/>
          </ac:picMkLst>
        </pc:picChg>
      </pc:sldChg>
      <pc:sldChg chg="del">
        <pc:chgData name="Rosendahl_Finn" userId="S::firosendahl@schueler.berufskolleg.de::5b6670c0-d34e-4099-9f5d-2c8ab635f10d" providerId="AD" clId="Web-{81C81033-7DA0-401D-B3CA-EC1DFBF41020}" dt="2023-10-16T08:59:28.528" v="6"/>
        <pc:sldMkLst>
          <pc:docMk/>
          <pc:sldMk cId="4129751297" sldId="259"/>
        </pc:sldMkLst>
      </pc:sldChg>
      <pc:sldChg chg="add replId">
        <pc:chgData name="Rosendahl_Finn" userId="S::firosendahl@schueler.berufskolleg.de::5b6670c0-d34e-4099-9f5d-2c8ab635f10d" providerId="AD" clId="Web-{81C81033-7DA0-401D-B3CA-EC1DFBF41020}" dt="2023-10-16T08:59:24.778" v="4"/>
        <pc:sldMkLst>
          <pc:docMk/>
          <pc:sldMk cId="2836310324" sldId="264"/>
        </pc:sldMkLst>
      </pc:sldChg>
    </pc:docChg>
  </pc:docChgLst>
</pc:chgInfo>
</file>

<file path=ppt/comments/modernComment_105_F09F742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43AD9D7-0C71-4881-A526-EDA6F5A341F1}" authorId="{01700C81-2B0D-9A3F-9B18-64EBF41662A3}" created="2023-10-22T16:59:47.808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4036981800" sldId="261"/>
      <ac:graphicFrameMk id="13" creationId="{60690646-17D0-D198-EDA6-158C500A6367}"/>
      <ac:tblMk/>
      <ac:tcMk rowId="274575163" colId="3459196692"/>
      <ac:txMk cp="18">
        <ac:context len="19" hash="2018124866"/>
      </ac:txMk>
    </ac:txMkLst>
    <p188:pos x="4562230" y="3038230"/>
    <p188:txBody>
      <a:bodyPr/>
      <a:lstStyle/>
      <a:p>
        <a:r>
          <a:rPr lang="de-DE"/>
          <a:t>Aggregierbar bedeutet Adressen können zu Blöcken zusammengefasst werden um das Routing effizienter zu machen.
Ipv6 Adressen lassen sich somit deutlich schneller routen als IPv4s</a:t>
        </a:r>
      </a:p>
    </p188:txBody>
  </p188:cm>
</p188:cmLst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1258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1872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4561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5739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47963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92013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349784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297534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2285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5230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66575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67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5_F09F742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4E330C32-1581-93B3-1BC1-49F24C5B0313}"/>
              </a:ext>
            </a:extLst>
          </p:cNvPr>
          <p:cNvSpPr/>
          <p:nvPr/>
        </p:nvSpPr>
        <p:spPr>
          <a:xfrm>
            <a:off x="11039103" y="6427519"/>
            <a:ext cx="1187531" cy="37605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0B053B38-8C3E-5DFE-C3D0-746344DD3C98}"/>
              </a:ext>
            </a:extLst>
          </p:cNvPr>
          <p:cNvSpPr/>
          <p:nvPr/>
        </p:nvSpPr>
        <p:spPr>
          <a:xfrm>
            <a:off x="-273845" y="0"/>
            <a:ext cx="5107781" cy="6857999"/>
          </a:xfrm>
          <a:prstGeom prst="parallelogram">
            <a:avLst/>
          </a:prstGeom>
          <a:solidFill>
            <a:srgbClr val="3769D4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5400" b="1">
                <a:latin typeface="AvenirNext LT Pro Medium"/>
              </a:rPr>
              <a:t>IPv6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C9F0040-5E42-8978-FD3C-E8DD76311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6807" y="6425623"/>
            <a:ext cx="476993" cy="375020"/>
          </a:xfrm>
        </p:spPr>
        <p:txBody>
          <a:bodyPr/>
          <a:lstStyle/>
          <a:p>
            <a:fld id="{48F63A3B-78C7-47BE-AE5E-E10140E04643}" type="slidenum">
              <a:rPr lang="en-US" sz="1800" dirty="0">
                <a:solidFill>
                  <a:srgbClr val="000000"/>
                </a:solidFill>
              </a:rPr>
              <a:t>1</a:t>
            </a:fld>
            <a:endParaRPr lang="de-DE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EA6A5E-82F8-FE1D-6AAE-1BD4B8F9A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1451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400">
                <a:cs typeface="Calibri"/>
              </a:rPr>
              <a:t>Aufbau/Schreibweise</a:t>
            </a:r>
          </a:p>
          <a:p>
            <a:pPr>
              <a:lnSpc>
                <a:spcPct val="150000"/>
              </a:lnSpc>
            </a:pPr>
            <a:r>
              <a:rPr lang="de-DE" sz="2400">
                <a:cs typeface="Calibri"/>
              </a:rPr>
              <a:t>Vergleich mit IPv4</a:t>
            </a:r>
          </a:p>
          <a:p>
            <a:pPr>
              <a:lnSpc>
                <a:spcPct val="150000"/>
              </a:lnSpc>
            </a:pPr>
            <a:r>
              <a:rPr lang="de-DE" sz="2400">
                <a:cs typeface="Calibri"/>
              </a:rPr>
              <a:t>Interface Identifier (IID)</a:t>
            </a:r>
          </a:p>
          <a:p>
            <a:pPr>
              <a:lnSpc>
                <a:spcPct val="150000"/>
              </a:lnSpc>
            </a:pPr>
            <a:r>
              <a:rPr lang="de-DE" sz="2400">
                <a:cs typeface="Calibri"/>
              </a:rPr>
              <a:t>Verkürzte Schreibweise</a:t>
            </a:r>
          </a:p>
          <a:p>
            <a:pPr>
              <a:lnSpc>
                <a:spcPct val="150000"/>
              </a:lnSpc>
            </a:pPr>
            <a:r>
              <a:rPr lang="de-DE" sz="2400">
                <a:cs typeface="Calibri"/>
              </a:rPr>
              <a:t>IPv6 Adressbereiche</a:t>
            </a:r>
          </a:p>
          <a:p>
            <a:pPr>
              <a:lnSpc>
                <a:spcPct val="150000"/>
              </a:lnSpc>
            </a:pPr>
            <a:r>
              <a:rPr lang="de-DE" sz="2400">
                <a:cs typeface="Calibri"/>
              </a:rPr>
              <a:t>IPv4 </a:t>
            </a:r>
            <a:r>
              <a:rPr lang="de-DE" sz="2400" err="1">
                <a:cs typeface="Calibri"/>
              </a:rPr>
              <a:t>vs</a:t>
            </a:r>
            <a:r>
              <a:rPr lang="de-DE" sz="2400">
                <a:cs typeface="Calibri"/>
              </a:rPr>
              <a:t> IPv6 </a:t>
            </a:r>
            <a:r>
              <a:rPr lang="de-DE" sz="2400" err="1">
                <a:cs typeface="Calibri"/>
              </a:rPr>
              <a:t>Adressbreiche</a:t>
            </a:r>
            <a:endParaRPr lang="de-DE" sz="2400">
              <a:cs typeface="Calibri"/>
            </a:endParaRPr>
          </a:p>
        </p:txBody>
      </p:sp>
      <p:sp>
        <p:nvSpPr>
          <p:cNvPr id="6" name="Foliennummernplatzhalter 3">
            <a:extLst>
              <a:ext uri="{FF2B5EF4-FFF2-40B4-BE49-F238E27FC236}">
                <a16:creationId xmlns:a16="http://schemas.microsoft.com/office/drawing/2014/main" id="{C9A4FBC2-B38A-94A3-9247-7B15B36EB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6807" y="6425623"/>
            <a:ext cx="476993" cy="375020"/>
          </a:xfrm>
        </p:spPr>
        <p:txBody>
          <a:bodyPr/>
          <a:lstStyle/>
          <a:p>
            <a:fld id="{48F63A3B-78C7-47BE-AE5E-E10140E04643}" type="slidenum">
              <a:rPr lang="en-US" sz="1800" dirty="0">
                <a:solidFill>
                  <a:srgbClr val="FFFFFF"/>
                </a:solidFill>
              </a:rPr>
              <a:t>2</a:t>
            </a:fld>
            <a:endParaRPr lang="de-DE" sz="1800">
              <a:solidFill>
                <a:srgbClr val="FFFFFF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3A633132-5FDE-6C30-AD34-505F44B924D8}"/>
              </a:ext>
            </a:extLst>
          </p:cNvPr>
          <p:cNvSpPr txBox="1">
            <a:spLocks/>
          </p:cNvSpPr>
          <p:nvPr/>
        </p:nvSpPr>
        <p:spPr>
          <a:xfrm>
            <a:off x="284019" y="157307"/>
            <a:ext cx="11069781" cy="1078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err="1">
                <a:solidFill>
                  <a:schemeClr val="bg1"/>
                </a:solidFill>
                <a:ea typeface="+mj-lt"/>
                <a:cs typeface="+mj-lt"/>
              </a:rPr>
              <a:t>Inhalt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289F6D49-57C1-CB9F-6AC7-190497C2E8DF}"/>
              </a:ext>
            </a:extLst>
          </p:cNvPr>
          <p:cNvSpPr txBox="1">
            <a:spLocks/>
          </p:cNvSpPr>
          <p:nvPr/>
        </p:nvSpPr>
        <p:spPr>
          <a:xfrm>
            <a:off x="9540687" y="1877172"/>
            <a:ext cx="1878923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DE" sz="2400">
                <a:cs typeface="Calibri"/>
              </a:rPr>
              <a:t>3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400">
                <a:cs typeface="Calibri"/>
              </a:rPr>
              <a:t>4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400">
                <a:cs typeface="Calibri"/>
              </a:rPr>
              <a:t>5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400">
                <a:cs typeface="Calibri"/>
              </a:rPr>
              <a:t>6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400">
                <a:cs typeface="Calibri"/>
              </a:rPr>
              <a:t>7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400">
                <a:cs typeface="Calibri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219964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C771A7A-AD03-2145-F886-8560671B5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6807" y="6425623"/>
            <a:ext cx="476993" cy="375020"/>
          </a:xfrm>
        </p:spPr>
        <p:txBody>
          <a:bodyPr/>
          <a:lstStyle/>
          <a:p>
            <a:r>
              <a:rPr lang="en-US" sz="1800">
                <a:solidFill>
                  <a:srgbClr val="FFFFFF"/>
                </a:solidFill>
                <a:ea typeface="Calibri"/>
                <a:cs typeface="Calibri"/>
              </a:rPr>
              <a:t>3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6664E59E-0989-083B-AB49-A3BC1B47A5A4}"/>
              </a:ext>
            </a:extLst>
          </p:cNvPr>
          <p:cNvSpPr txBox="1">
            <a:spLocks/>
          </p:cNvSpPr>
          <p:nvPr/>
        </p:nvSpPr>
        <p:spPr>
          <a:xfrm>
            <a:off x="284019" y="157307"/>
            <a:ext cx="11069781" cy="1078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>
                <a:solidFill>
                  <a:schemeClr val="bg1"/>
                </a:solidFill>
                <a:ea typeface="+mj-lt"/>
                <a:cs typeface="+mj-lt"/>
              </a:rPr>
              <a:t>Aufbau/</a:t>
            </a:r>
            <a:r>
              <a:rPr lang="en-US" sz="4000" err="1">
                <a:solidFill>
                  <a:schemeClr val="bg1"/>
                </a:solidFill>
                <a:ea typeface="+mj-lt"/>
                <a:cs typeface="+mj-lt"/>
              </a:rPr>
              <a:t>Schreibweise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A4015E4A-E9D4-E13E-B261-46A88089C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sz="2400">
                <a:cs typeface="Calibri"/>
              </a:rPr>
              <a:t>Besteht aus 128 </a:t>
            </a:r>
            <a:r>
              <a:rPr lang="de-DE" sz="2400" err="1">
                <a:cs typeface="Calibri"/>
              </a:rPr>
              <a:t>bit</a:t>
            </a:r>
            <a:endParaRPr lang="de-DE" sz="2400">
              <a:cs typeface="Calibri"/>
            </a:endParaRPr>
          </a:p>
          <a:p>
            <a:r>
              <a:rPr lang="de-DE" sz="2400">
                <a:cs typeface="Calibri"/>
              </a:rPr>
              <a:t>Unterteilt in 8 mal 16 </a:t>
            </a:r>
            <a:r>
              <a:rPr lang="de-DE" sz="2400" err="1">
                <a:cs typeface="Calibri"/>
              </a:rPr>
              <a:t>bit</a:t>
            </a:r>
            <a:r>
              <a:rPr lang="de-DE" sz="2400">
                <a:cs typeface="Calibri"/>
              </a:rPr>
              <a:t>, aufgeschrieben in Hexadezimal</a:t>
            </a:r>
            <a:endParaRPr lang="de-DE" sz="2400">
              <a:ea typeface="Calibri"/>
              <a:cs typeface="Calibri"/>
            </a:endParaRPr>
          </a:p>
          <a:p>
            <a:r>
              <a:rPr lang="de-DE" sz="2400">
                <a:ea typeface="Calibri"/>
                <a:cs typeface="Calibri"/>
              </a:rPr>
              <a:t>Unterteilt in Netzwerkpräfix und Interface ID, standartmäßig beide 64 </a:t>
            </a:r>
            <a:r>
              <a:rPr lang="de-DE" sz="2400" err="1">
                <a:ea typeface="Calibri"/>
                <a:cs typeface="Calibri"/>
              </a:rPr>
              <a:t>bit</a:t>
            </a:r>
            <a:r>
              <a:rPr lang="de-DE" sz="2400">
                <a:ea typeface="Calibri"/>
                <a:cs typeface="Calibri"/>
              </a:rPr>
              <a:t>, können aber auch andere Längen haben</a:t>
            </a:r>
          </a:p>
          <a:p>
            <a:r>
              <a:rPr lang="de-DE" sz="2400">
                <a:ea typeface="Calibri"/>
                <a:cs typeface="Calibri"/>
              </a:rPr>
              <a:t>Länge von Netzwerkpräfix wird hinter die Adresse geschrieben, beispielsweise ::/64</a:t>
            </a:r>
          </a:p>
          <a:p>
            <a:r>
              <a:rPr lang="de-DE" sz="2400">
                <a:ea typeface="Calibri"/>
                <a:cs typeface="Calibri"/>
              </a:rPr>
              <a:t>Interface ID wird aus MAC-Adresse gebildet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95CEF81-7563-D59E-F0C0-1546E5D4AF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7" t="3614" r="877" b="4819"/>
          <a:stretch/>
        </p:blipFill>
        <p:spPr>
          <a:xfrm>
            <a:off x="3022311" y="4960727"/>
            <a:ext cx="6153640" cy="1038612"/>
          </a:xfrm>
          <a:prstGeom prst="rect">
            <a:avLst/>
          </a:prstGeom>
        </p:spPr>
      </p:pic>
      <p:sp>
        <p:nvSpPr>
          <p:cNvPr id="11" name="Textfeld 8">
            <a:extLst>
              <a:ext uri="{FF2B5EF4-FFF2-40B4-BE49-F238E27FC236}">
                <a16:creationId xmlns:a16="http://schemas.microsoft.com/office/drawing/2014/main" id="{4EDCDFE3-F3A3-7A07-F38D-2952D5500A94}"/>
              </a:ext>
            </a:extLst>
          </p:cNvPr>
          <p:cNvSpPr txBox="1"/>
          <p:nvPr/>
        </p:nvSpPr>
        <p:spPr>
          <a:xfrm>
            <a:off x="11312338" y="6454587"/>
            <a:ext cx="8768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>
                <a:solidFill>
                  <a:srgbClr val="3769D4"/>
                </a:solidFill>
                <a:ea typeface="Calibri"/>
                <a:cs typeface="Calibri"/>
              </a:rPr>
              <a:t>Finn</a:t>
            </a:r>
            <a:endParaRPr lang="de-DE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785619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2DB27E-AD1D-5859-7F06-97898D5DB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408" y="1949450"/>
            <a:ext cx="10529329" cy="475181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z="2400">
                <a:ea typeface="+mn-lt"/>
                <a:cs typeface="+mn-lt"/>
              </a:rPr>
              <a:t>4.294.967.296 IPv4-Adressen, 340.282.366.920.938.463.463.374.607.431.768.211.456 IPv6-Adressen</a:t>
            </a:r>
          </a:p>
          <a:p>
            <a:r>
              <a:rPr lang="de-DE" sz="2400">
                <a:ea typeface="Calibri"/>
                <a:cs typeface="Calibri"/>
              </a:rPr>
              <a:t>IPv6 hat keine </a:t>
            </a:r>
            <a:r>
              <a:rPr lang="de-DE" sz="2400" err="1">
                <a:ea typeface="Calibri"/>
                <a:cs typeface="Calibri"/>
              </a:rPr>
              <a:t>Subnetmask</a:t>
            </a:r>
            <a:r>
              <a:rPr lang="de-DE" sz="2400">
                <a:ea typeface="Calibri"/>
                <a:cs typeface="Calibri"/>
              </a:rPr>
              <a:t>, stattdessen werden Adressbereiche durch die Präfixlänge Segmentiert</a:t>
            </a:r>
          </a:p>
          <a:p>
            <a:r>
              <a:rPr lang="de-DE" sz="2400">
                <a:ea typeface="Calibri"/>
                <a:cs typeface="Calibri"/>
              </a:rPr>
              <a:t>Der Netzanteil wird durch den Netzwerkpräfix ersetzt</a:t>
            </a:r>
          </a:p>
          <a:p>
            <a:r>
              <a:rPr lang="de-DE" sz="2400">
                <a:ea typeface="Calibri"/>
                <a:cs typeface="Calibri"/>
              </a:rPr>
              <a:t>Statt einem Hostanteil gibt es den Interface Identifier</a:t>
            </a:r>
          </a:p>
          <a:p>
            <a:r>
              <a:rPr lang="de-DE" sz="2400">
                <a:ea typeface="Calibri"/>
                <a:cs typeface="Calibri"/>
              </a:rPr>
              <a:t>IPv4 verwendet Broadcast-Adressen, IPv6 hat einen integrierten Multicast-Adressraum</a:t>
            </a:r>
          </a:p>
          <a:p>
            <a:r>
              <a:rPr lang="de-DE" sz="2400">
                <a:ea typeface="Calibri"/>
                <a:cs typeface="Calibri"/>
              </a:rPr>
              <a:t>Mit IPv6 kann eine Netzwerkkarte mehrere IP-Adressen haben, mit IPv4 nicht.</a:t>
            </a:r>
          </a:p>
          <a:p>
            <a:r>
              <a:rPr lang="de-DE" sz="2400">
                <a:ea typeface="Calibri"/>
                <a:cs typeface="Calibri"/>
              </a:rPr>
              <a:t>IPv4 muss manuell oder mit DHCP konfiguriert werden, IPv6 konfiguriert sich automatisch</a:t>
            </a:r>
          </a:p>
          <a:p>
            <a:endParaRPr lang="de-DE" sz="2400">
              <a:ea typeface="Calibri"/>
              <a:cs typeface="Calibri"/>
            </a:endParaRPr>
          </a:p>
        </p:txBody>
      </p:sp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EFF596B0-A6AB-1937-E067-7E1421B66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6807" y="6425623"/>
            <a:ext cx="476993" cy="375020"/>
          </a:xfrm>
        </p:spPr>
        <p:txBody>
          <a:bodyPr/>
          <a:lstStyle/>
          <a:p>
            <a:r>
              <a:rPr lang="en-US" sz="1800">
                <a:solidFill>
                  <a:srgbClr val="FFFFFF"/>
                </a:solidFill>
                <a:ea typeface="Calibri"/>
                <a:cs typeface="Calibri"/>
              </a:rPr>
              <a:t>4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4C8F37B-585F-2CA1-5866-9CA8758C8803}"/>
              </a:ext>
            </a:extLst>
          </p:cNvPr>
          <p:cNvSpPr txBox="1">
            <a:spLocks/>
          </p:cNvSpPr>
          <p:nvPr/>
        </p:nvSpPr>
        <p:spPr>
          <a:xfrm>
            <a:off x="284019" y="157307"/>
            <a:ext cx="11069781" cy="1078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FFFFFF"/>
                </a:solidFill>
                <a:ea typeface="+mj-lt"/>
                <a:cs typeface="+mj-lt"/>
              </a:rPr>
              <a:t>Vergleich mit IPv4</a:t>
            </a:r>
            <a:endParaRPr lang="en-US">
              <a:solidFill>
                <a:srgbClr val="FFFFFF"/>
              </a:solidFill>
              <a:ea typeface="+mj-lt"/>
              <a:cs typeface="+mj-lt"/>
            </a:endParaRPr>
          </a:p>
        </p:txBody>
      </p:sp>
      <p:sp>
        <p:nvSpPr>
          <p:cNvPr id="4" name="Textfeld 8">
            <a:extLst>
              <a:ext uri="{FF2B5EF4-FFF2-40B4-BE49-F238E27FC236}">
                <a16:creationId xmlns:a16="http://schemas.microsoft.com/office/drawing/2014/main" id="{CE8C5A0D-AB2C-CBD9-2C19-31A55648DA26}"/>
              </a:ext>
            </a:extLst>
          </p:cNvPr>
          <p:cNvSpPr txBox="1"/>
          <p:nvPr/>
        </p:nvSpPr>
        <p:spPr>
          <a:xfrm>
            <a:off x="11312338" y="6454587"/>
            <a:ext cx="8768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>
                <a:solidFill>
                  <a:srgbClr val="3769D4"/>
                </a:solidFill>
                <a:ea typeface="Calibri"/>
                <a:cs typeface="Calibri"/>
              </a:rPr>
              <a:t>Finn</a:t>
            </a:r>
            <a:endParaRPr lang="de-DE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35909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2DB27E-AD1D-5859-7F06-97898D5DB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408" y="1949450"/>
            <a:ext cx="10515600" cy="41957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2400"/>
              <a:t>Identifiziert einen Host im Netz (Hostanteil)</a:t>
            </a:r>
            <a:endParaRPr lang="de-DE" sz="2400">
              <a:cs typeface="Calibri" panose="020F0502020204030204"/>
            </a:endParaRPr>
          </a:p>
          <a:p>
            <a:r>
              <a:rPr lang="de-DE" sz="2400">
                <a:ea typeface="Calibri"/>
                <a:cs typeface="Calibri" panose="020F0502020204030204"/>
              </a:rPr>
              <a:t>Wird meist mit den hinteren 64 Bit also 4 Segmenten der Adresse angegeben</a:t>
            </a:r>
            <a:endParaRPr lang="de-DE" sz="2400">
              <a:cs typeface="Calibri" panose="020F0502020204030204"/>
            </a:endParaRPr>
          </a:p>
          <a:p>
            <a:r>
              <a:rPr lang="de-DE" sz="2400">
                <a:cs typeface="Calibri" panose="020F0502020204030204"/>
              </a:rPr>
              <a:t>Mit </a:t>
            </a:r>
            <a:r>
              <a:rPr lang="de-DE" sz="2400">
                <a:solidFill>
                  <a:schemeClr val="accent1">
                    <a:lumMod val="50000"/>
                  </a:schemeClr>
                </a:solidFill>
                <a:cs typeface="Calibri" panose="020F0502020204030204"/>
              </a:rPr>
              <a:t>::/64</a:t>
            </a:r>
            <a:r>
              <a:rPr lang="de-DE" sz="2400">
                <a:cs typeface="Calibri" panose="020F0502020204030204"/>
              </a:rPr>
              <a:t> kann die Präfixlänge, also der Netzanteil angegeben werden</a:t>
            </a:r>
            <a:endParaRPr lang="de-DE" sz="2400">
              <a:ea typeface="Calibri"/>
              <a:cs typeface="Calibri" panose="020F0502020204030204"/>
            </a:endParaRPr>
          </a:p>
          <a:p>
            <a:r>
              <a:rPr lang="de-DE" sz="2400">
                <a:cs typeface="Calibri" panose="020F0502020204030204"/>
              </a:rPr>
              <a:t>Wird gewöhnlich gebildet in dem </a:t>
            </a:r>
            <a:r>
              <a:rPr lang="de-DE" sz="2400">
                <a:solidFill>
                  <a:srgbClr val="000000"/>
                </a:solidFill>
                <a:cs typeface="Calibri" panose="020F0502020204030204"/>
              </a:rPr>
              <a:t>das siebte Bit der MAC-Adresse invertiert und </a:t>
            </a:r>
            <a:r>
              <a:rPr lang="de-DE" sz="2400" err="1">
                <a:solidFill>
                  <a:schemeClr val="accent1">
                    <a:lumMod val="50000"/>
                  </a:schemeClr>
                </a:solidFill>
                <a:cs typeface="Calibri" panose="020F0502020204030204"/>
              </a:rPr>
              <a:t>ff:fe</a:t>
            </a:r>
            <a:r>
              <a:rPr lang="de-DE" sz="2400">
                <a:cs typeface="Calibri" panose="020F0502020204030204"/>
              </a:rPr>
              <a:t> in die Mitte eingefügt wird, das Ergebnis ist ein "</a:t>
            </a:r>
            <a:r>
              <a:rPr lang="de-DE" sz="2400" err="1">
                <a:cs typeface="Calibri" panose="020F0502020204030204"/>
              </a:rPr>
              <a:t>modified</a:t>
            </a:r>
            <a:r>
              <a:rPr lang="de-DE" sz="2400">
                <a:cs typeface="Calibri" panose="020F0502020204030204"/>
              </a:rPr>
              <a:t> </a:t>
            </a:r>
            <a:r>
              <a:rPr lang="de-DE" sz="2400" err="1">
                <a:cs typeface="Calibri" panose="020F0502020204030204"/>
              </a:rPr>
              <a:t>extended</a:t>
            </a:r>
            <a:r>
              <a:rPr lang="de-DE" sz="2400">
                <a:cs typeface="Calibri" panose="020F0502020204030204"/>
              </a:rPr>
              <a:t> </a:t>
            </a:r>
            <a:r>
              <a:rPr lang="de-DE" sz="2400" err="1">
                <a:cs typeface="Calibri" panose="020F0502020204030204"/>
              </a:rPr>
              <a:t>unique</a:t>
            </a:r>
            <a:r>
              <a:rPr lang="de-DE" sz="2400">
                <a:cs typeface="Calibri" panose="020F0502020204030204"/>
              </a:rPr>
              <a:t> </a:t>
            </a:r>
            <a:r>
              <a:rPr lang="de-DE" sz="2400" err="1">
                <a:cs typeface="Calibri" panose="020F0502020204030204"/>
              </a:rPr>
              <a:t>identifier</a:t>
            </a:r>
            <a:r>
              <a:rPr lang="de-DE" sz="2400">
                <a:cs typeface="Calibri" panose="020F0502020204030204"/>
              </a:rPr>
              <a:t> 64 (EUI-64)"</a:t>
            </a:r>
          </a:p>
          <a:p>
            <a:r>
              <a:rPr lang="de-DE" sz="2400">
                <a:ea typeface="Calibri"/>
                <a:cs typeface="Calibri" panose="020F0502020204030204"/>
              </a:rPr>
              <a:t>Kann auch temporär erzeugt werden, um Privatsphäre zu sichern</a:t>
            </a:r>
          </a:p>
        </p:txBody>
      </p:sp>
      <p:sp>
        <p:nvSpPr>
          <p:cNvPr id="5" name="Foliennummernplatzhalter 3">
            <a:extLst>
              <a:ext uri="{FF2B5EF4-FFF2-40B4-BE49-F238E27FC236}">
                <a16:creationId xmlns:a16="http://schemas.microsoft.com/office/drawing/2014/main" id="{EFF596B0-A6AB-1937-E067-7E1421B66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6807" y="6425623"/>
            <a:ext cx="476993" cy="375020"/>
          </a:xfrm>
        </p:spPr>
        <p:txBody>
          <a:bodyPr/>
          <a:lstStyle/>
          <a:p>
            <a:r>
              <a:rPr lang="en-US" sz="1800">
                <a:solidFill>
                  <a:srgbClr val="FFFFFF"/>
                </a:solidFill>
                <a:ea typeface="Calibri"/>
                <a:cs typeface="Calibri"/>
              </a:rPr>
              <a:t>5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B9F8783C-DC23-4475-AC5E-C7457671D2C1}"/>
              </a:ext>
            </a:extLst>
          </p:cNvPr>
          <p:cNvSpPr txBox="1">
            <a:spLocks/>
          </p:cNvSpPr>
          <p:nvPr/>
        </p:nvSpPr>
        <p:spPr>
          <a:xfrm>
            <a:off x="284019" y="157307"/>
            <a:ext cx="11069781" cy="1078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FFFFFF"/>
                </a:solidFill>
                <a:ea typeface="+mj-lt"/>
                <a:cs typeface="+mj-lt"/>
              </a:rPr>
              <a:t>Interface Identifier (IID)</a:t>
            </a:r>
            <a:endParaRPr lang="en-US">
              <a:solidFill>
                <a:srgbClr val="FFFFFF"/>
              </a:solidFill>
              <a:ea typeface="+mj-lt"/>
              <a:cs typeface="+mj-lt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D5E5446-0CA6-C75A-7301-FEECCCFFA6C7}"/>
              </a:ext>
            </a:extLst>
          </p:cNvPr>
          <p:cNvSpPr txBox="1"/>
          <p:nvPr/>
        </p:nvSpPr>
        <p:spPr>
          <a:xfrm>
            <a:off x="11312338" y="6454587"/>
            <a:ext cx="8768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>
                <a:solidFill>
                  <a:srgbClr val="3769D4"/>
                </a:solidFill>
                <a:ea typeface="Calibri"/>
                <a:cs typeface="Calibri"/>
              </a:rPr>
              <a:t>Justus</a:t>
            </a:r>
            <a:endParaRPr lang="de-DE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6EF5A01-70B2-5E31-B3BF-8D6C8659E4C3}"/>
              </a:ext>
            </a:extLst>
          </p:cNvPr>
          <p:cNvSpPr txBox="1"/>
          <p:nvPr/>
        </p:nvSpPr>
        <p:spPr>
          <a:xfrm>
            <a:off x="816895" y="5484956"/>
            <a:ext cx="598053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>
                <a:solidFill>
                  <a:srgbClr val="7030A0"/>
                </a:solidFill>
                <a:latin typeface="Consolas"/>
                <a:ea typeface="Open Sans"/>
                <a:cs typeface="Open Sans"/>
              </a:rPr>
              <a:t>2041:0000:004F:0000</a:t>
            </a:r>
            <a:r>
              <a:rPr lang="de-DE" sz="2000">
                <a:latin typeface="Consolas"/>
                <a:ea typeface="Open Sans"/>
                <a:cs typeface="Open Sans"/>
              </a:rPr>
              <a:t>:0000:0000:875B:031B </a:t>
            </a:r>
          </a:p>
        </p:txBody>
      </p:sp>
    </p:spTree>
    <p:extLst>
      <p:ext uri="{BB962C8B-B14F-4D97-AF65-F5344CB8AC3E}">
        <p14:creationId xmlns:p14="http://schemas.microsoft.com/office/powerpoint/2010/main" val="2836310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B8E5C2-FE92-F49F-000B-711CF934F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sz="2400">
                <a:ea typeface="Calibri"/>
                <a:cs typeface="Calibri"/>
              </a:rPr>
              <a:t>Führende Nullen jedes Segments können weggelassen werden</a:t>
            </a:r>
          </a:p>
          <a:p>
            <a:r>
              <a:rPr lang="de-DE" sz="2400">
                <a:ea typeface="Calibri"/>
                <a:cs typeface="Calibri"/>
              </a:rPr>
              <a:t>Aus einem Segment an nullen wird dabei eine Null</a:t>
            </a:r>
          </a:p>
          <a:p>
            <a:r>
              <a:rPr lang="de-DE" sz="2400">
                <a:ea typeface="Calibri"/>
                <a:cs typeface="Calibri"/>
              </a:rPr>
              <a:t>Mehrere Blöcke an Nullen dürfen </a:t>
            </a:r>
            <a:r>
              <a:rPr lang="de-DE" sz="2400" b="1">
                <a:ea typeface="Calibri"/>
                <a:cs typeface="Calibri"/>
              </a:rPr>
              <a:t>einmalig</a:t>
            </a:r>
            <a:r>
              <a:rPr lang="de-DE" sz="2400">
                <a:ea typeface="Calibri"/>
                <a:cs typeface="Calibri"/>
              </a:rPr>
              <a:t> (sonst wäre die Adresse nicht mehr eindeutig) zu :: zusammengefasst werden</a:t>
            </a:r>
          </a:p>
        </p:txBody>
      </p:sp>
      <p:sp>
        <p:nvSpPr>
          <p:cNvPr id="6" name="Foliennummernplatzhalter 3">
            <a:extLst>
              <a:ext uri="{FF2B5EF4-FFF2-40B4-BE49-F238E27FC236}">
                <a16:creationId xmlns:a16="http://schemas.microsoft.com/office/drawing/2014/main" id="{87F28E55-24DD-902A-23DC-EF021812E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6807" y="6425623"/>
            <a:ext cx="476993" cy="375020"/>
          </a:xfrm>
        </p:spPr>
        <p:txBody>
          <a:bodyPr/>
          <a:lstStyle/>
          <a:p>
            <a:r>
              <a:rPr lang="en-US" sz="1800">
                <a:solidFill>
                  <a:srgbClr val="FFFFFF"/>
                </a:solidFill>
                <a:ea typeface="Calibri"/>
                <a:cs typeface="Calibri"/>
              </a:rPr>
              <a:t>6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02F7C49-4999-FCEF-9625-73CDEDBE4F8C}"/>
              </a:ext>
            </a:extLst>
          </p:cNvPr>
          <p:cNvSpPr txBox="1">
            <a:spLocks/>
          </p:cNvSpPr>
          <p:nvPr/>
        </p:nvSpPr>
        <p:spPr>
          <a:xfrm>
            <a:off x="284019" y="157307"/>
            <a:ext cx="11069781" cy="1078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FFFFFF"/>
                </a:solidFill>
                <a:ea typeface="+mj-lt"/>
                <a:cs typeface="+mj-lt"/>
              </a:rPr>
              <a:t>Verkürzte Schreibweise</a:t>
            </a:r>
            <a:endParaRPr lang="en-US">
              <a:solidFill>
                <a:srgbClr val="FFFFFF"/>
              </a:solidFill>
              <a:ea typeface="+mj-lt"/>
              <a:cs typeface="+mj-lt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52DABFF-8E64-B047-6D97-1AD6C18B48EF}"/>
              </a:ext>
            </a:extLst>
          </p:cNvPr>
          <p:cNvSpPr txBox="1"/>
          <p:nvPr/>
        </p:nvSpPr>
        <p:spPr>
          <a:xfrm>
            <a:off x="11312338" y="6454587"/>
            <a:ext cx="8768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>
                <a:solidFill>
                  <a:srgbClr val="3769D4"/>
                </a:solidFill>
                <a:ea typeface="Calibri"/>
                <a:cs typeface="Calibri"/>
              </a:rPr>
              <a:t>Justus</a:t>
            </a:r>
            <a:endParaRPr lang="de-DE">
              <a:ea typeface="Calibri" panose="020F0502020204030204"/>
              <a:cs typeface="Calibri" panose="020F0502020204030204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3E9F319-F7DB-AD1B-73A4-A12E75136D64}"/>
              </a:ext>
            </a:extLst>
          </p:cNvPr>
          <p:cNvSpPr txBox="1"/>
          <p:nvPr/>
        </p:nvSpPr>
        <p:spPr>
          <a:xfrm>
            <a:off x="964008" y="3800633"/>
            <a:ext cx="598053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>
                <a:latin typeface="Consolas"/>
                <a:ea typeface="Open Sans"/>
                <a:cs typeface="Open Sans"/>
              </a:rPr>
              <a:t>2041:0000:004F:</a:t>
            </a:r>
            <a:r>
              <a:rPr lang="de-DE" sz="2000">
                <a:solidFill>
                  <a:srgbClr val="FF0000"/>
                </a:solidFill>
                <a:latin typeface="Consolas"/>
                <a:ea typeface="Open Sans"/>
                <a:cs typeface="Open Sans"/>
              </a:rPr>
              <a:t>0000:0000:0000</a:t>
            </a:r>
            <a:r>
              <a:rPr lang="de-DE" sz="2000">
                <a:latin typeface="Consolas"/>
                <a:ea typeface="Open Sans"/>
                <a:cs typeface="Open Sans"/>
              </a:rPr>
              <a:t>:875B:031B 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127FDDF-2FCF-0C52-1A32-C306D01A5F8E}"/>
              </a:ext>
            </a:extLst>
          </p:cNvPr>
          <p:cNvSpPr txBox="1"/>
          <p:nvPr/>
        </p:nvSpPr>
        <p:spPr>
          <a:xfrm>
            <a:off x="964007" y="4697250"/>
            <a:ext cx="721041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Consolas"/>
              </a:rPr>
              <a:t>2041:   0:</a:t>
            </a:r>
            <a:r>
              <a:rPr lang="en-US" sz="2000">
                <a:solidFill>
                  <a:srgbClr val="FF0000"/>
                </a:solidFill>
                <a:latin typeface="Consolas"/>
              </a:rPr>
              <a:t>00</a:t>
            </a:r>
            <a:r>
              <a:rPr lang="en-US" sz="2000">
                <a:solidFill>
                  <a:srgbClr val="000000"/>
                </a:solidFill>
                <a:latin typeface="Consolas"/>
              </a:rPr>
              <a:t>4F</a:t>
            </a:r>
            <a:r>
              <a:rPr lang="en-US" sz="2000">
                <a:latin typeface="Consolas"/>
              </a:rPr>
              <a:t>:              :875B:</a:t>
            </a:r>
            <a:r>
              <a:rPr lang="en-US" sz="2000">
                <a:solidFill>
                  <a:srgbClr val="FF0000"/>
                </a:solidFill>
                <a:latin typeface="Consolas"/>
              </a:rPr>
              <a:t>0</a:t>
            </a:r>
            <a:r>
              <a:rPr lang="en-US" sz="2000">
                <a:latin typeface="Consolas"/>
              </a:rPr>
              <a:t>31B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2474B6A-E163-CF39-2834-F17A6BA45C6B}"/>
              </a:ext>
            </a:extLst>
          </p:cNvPr>
          <p:cNvSpPr txBox="1"/>
          <p:nvPr/>
        </p:nvSpPr>
        <p:spPr>
          <a:xfrm>
            <a:off x="962523" y="4245491"/>
            <a:ext cx="674768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Consolas"/>
              </a:rPr>
              <a:t>2041:</a:t>
            </a:r>
            <a:r>
              <a:rPr lang="en-US" sz="2000">
                <a:solidFill>
                  <a:srgbClr val="FF0000"/>
                </a:solidFill>
                <a:latin typeface="Consolas"/>
              </a:rPr>
              <a:t>0000</a:t>
            </a:r>
            <a:r>
              <a:rPr lang="en-US" sz="2000">
                <a:latin typeface="Consolas"/>
              </a:rPr>
              <a:t>:004F:              :875B:031B</a:t>
            </a:r>
            <a:endParaRPr lang="de-DE" sz="200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806B22B-8BF3-10BA-3808-E35D9CC9D9AE}"/>
              </a:ext>
            </a:extLst>
          </p:cNvPr>
          <p:cNvSpPr txBox="1"/>
          <p:nvPr/>
        </p:nvSpPr>
        <p:spPr>
          <a:xfrm>
            <a:off x="964006" y="5172262"/>
            <a:ext cx="702835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Consolas"/>
              </a:rPr>
              <a:t>2041:   0:  4F:              :875B: 31B</a:t>
            </a:r>
            <a:endParaRPr lang="de-DE" sz="200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0CB5CCA-03C4-6263-A4F8-B8CABEC08DAB}"/>
              </a:ext>
            </a:extLst>
          </p:cNvPr>
          <p:cNvSpPr txBox="1"/>
          <p:nvPr/>
        </p:nvSpPr>
        <p:spPr>
          <a:xfrm>
            <a:off x="964006" y="5883259"/>
            <a:ext cx="702835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Consolas"/>
              </a:rPr>
              <a:t>2041:0:4F::875B:31B</a:t>
            </a:r>
            <a:endParaRPr lang="de-DE" sz="2000"/>
          </a:p>
        </p:txBody>
      </p:sp>
    </p:spTree>
    <p:extLst>
      <p:ext uri="{BB962C8B-B14F-4D97-AF65-F5344CB8AC3E}">
        <p14:creationId xmlns:p14="http://schemas.microsoft.com/office/powerpoint/2010/main" val="42022834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3">
            <a:extLst>
              <a:ext uri="{FF2B5EF4-FFF2-40B4-BE49-F238E27FC236}">
                <a16:creationId xmlns:a16="http://schemas.microsoft.com/office/drawing/2014/main" id="{76595433-630E-1527-E8A0-BD1BD4088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6807" y="6425623"/>
            <a:ext cx="476993" cy="375020"/>
          </a:xfrm>
        </p:spPr>
        <p:txBody>
          <a:bodyPr/>
          <a:lstStyle/>
          <a:p>
            <a:r>
              <a:rPr lang="en-US" sz="1800">
                <a:solidFill>
                  <a:srgbClr val="FFFFFF"/>
                </a:solidFill>
                <a:ea typeface="Calibri"/>
                <a:cs typeface="Calibri"/>
              </a:rPr>
              <a:t>7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C1B5B816-EF99-4F48-8AA6-AC6228A01ADB}"/>
              </a:ext>
            </a:extLst>
          </p:cNvPr>
          <p:cNvSpPr txBox="1">
            <a:spLocks/>
          </p:cNvSpPr>
          <p:nvPr/>
        </p:nvSpPr>
        <p:spPr>
          <a:xfrm>
            <a:off x="284019" y="157307"/>
            <a:ext cx="11069781" cy="1078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chemeClr val="bg1"/>
                </a:solidFill>
              </a:rPr>
              <a:t>Ipv6 Adressbereiche</a:t>
            </a:r>
            <a:endParaRPr lang="de-DE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6980571-CA00-A245-C64C-590960BEE2E4}"/>
              </a:ext>
            </a:extLst>
          </p:cNvPr>
          <p:cNvSpPr txBox="1"/>
          <p:nvPr/>
        </p:nvSpPr>
        <p:spPr>
          <a:xfrm>
            <a:off x="11312338" y="6454587"/>
            <a:ext cx="8768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>
                <a:solidFill>
                  <a:srgbClr val="3769D4"/>
                </a:solidFill>
                <a:ea typeface="Calibri"/>
                <a:cs typeface="Calibri"/>
              </a:rPr>
              <a:t>Justus</a:t>
            </a:r>
            <a:endParaRPr lang="de-DE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13" name="Inhaltsplatzhalter 12">
            <a:extLst>
              <a:ext uri="{FF2B5EF4-FFF2-40B4-BE49-F238E27FC236}">
                <a16:creationId xmlns:a16="http://schemas.microsoft.com/office/drawing/2014/main" id="{60690646-17D0-D198-EDA6-158C500A63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0591744"/>
              </p:ext>
            </p:extLst>
          </p:nvPr>
        </p:nvGraphicFramePr>
        <p:xfrm>
          <a:off x="838200" y="1422213"/>
          <a:ext cx="10515591" cy="4812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7634">
                  <a:extLst>
                    <a:ext uri="{9D8B030D-6E8A-4147-A177-3AD203B41FA5}">
                      <a16:colId xmlns:a16="http://schemas.microsoft.com/office/drawing/2014/main" val="1201460424"/>
                    </a:ext>
                  </a:extLst>
                </a:gridCol>
                <a:gridCol w="3689195">
                  <a:extLst>
                    <a:ext uri="{9D8B030D-6E8A-4147-A177-3AD203B41FA5}">
                      <a16:colId xmlns:a16="http://schemas.microsoft.com/office/drawing/2014/main" val="3459196692"/>
                    </a:ext>
                  </a:extLst>
                </a:gridCol>
                <a:gridCol w="5218762">
                  <a:extLst>
                    <a:ext uri="{9D8B030D-6E8A-4147-A177-3AD203B41FA5}">
                      <a16:colId xmlns:a16="http://schemas.microsoft.com/office/drawing/2014/main" val="4060424471"/>
                    </a:ext>
                  </a:extLst>
                </a:gridCol>
              </a:tblGrid>
              <a:tr h="714375">
                <a:tc>
                  <a:txBody>
                    <a:bodyPr/>
                    <a:lstStyle/>
                    <a:p>
                      <a:pPr algn="ctr" fontAlgn="base"/>
                      <a:r>
                        <a:rPr lang="de-DE" sz="2800" b="1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Präfix​​</a:t>
                      </a:r>
                      <a:endParaRPr lang="de-DE" b="1" i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  <a:p>
                      <a:pPr algn="ctr" fontAlgn="base"/>
                      <a:r>
                        <a:rPr lang="de-DE" sz="1400" b="1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(erstes Segment)​</a:t>
                      </a:r>
                      <a:endParaRPr lang="de-DE" b="1" i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de-DE" sz="2800" b="1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Nutzen​​</a:t>
                      </a:r>
                      <a:endParaRPr lang="de-DE" b="1" i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de-DE" sz="2800" b="1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Bedeutung</a:t>
                      </a:r>
                    </a:p>
                  </a:txBody>
                  <a:tcPr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FFFFFF"/>
                      </a:solidFill>
                    </a:lnR>
                    <a:lnT w="9524">
                      <a:solidFill>
                        <a:srgbClr val="FFFFFF"/>
                      </a:solidFill>
                    </a:lnT>
                    <a:lnB w="9524">
                      <a:solidFill>
                        <a:srgbClr val="FFFFFF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4100611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onsolas"/>
                        </a:rPr>
                        <a:t>0000 – 00FF​​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onsolas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Unspezifiziert​​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algn="l" fontAlgn="base"/>
                      <a:r>
                        <a:rPr lang="de-DE" sz="18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Loopback</a:t>
                      </a:r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IPv4-kompatibel​​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:: wird für inaktive Schnittstellen genutzt</a:t>
                      </a:r>
                    </a:p>
                    <a:p>
                      <a:pPr lvl="0" algn="l">
                        <a:buNone/>
                      </a:pPr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::1/128 ist sozusagen der </a:t>
                      </a:r>
                      <a:r>
                        <a:rPr lang="de-DE" sz="18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Localhost</a:t>
                      </a:r>
                      <a:endParaRPr lang="de-DE" sz="1800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  <a:p>
                      <a:pPr lvl="0" algn="l">
                        <a:buNone/>
                      </a:pPr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IPv4 Adressen können hier eingebettet werden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FFFFFF"/>
                      </a:solidFill>
                    </a:lnR>
                    <a:lnT w="9524">
                      <a:solidFill>
                        <a:srgbClr val="FFFFFF"/>
                      </a:solidFill>
                    </a:lnT>
                    <a:lnB w="9524">
                      <a:solidFill>
                        <a:srgbClr val="FFFFFF"/>
                      </a:solidFill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8138916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onsolas"/>
                        </a:rPr>
                        <a:t>0100 – 01FF​​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onsolas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/>
                        </a:rPr>
                        <a:t>Nicht zugewiesen​​</a:t>
                      </a:r>
                      <a:endParaRPr lang="de-DE" b="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de-DE" sz="1800" b="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/>
                        </a:rPr>
                        <a:t>-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FFFFFF"/>
                      </a:solidFill>
                    </a:lnR>
                    <a:lnT w="9524">
                      <a:solidFill>
                        <a:srgbClr val="FFFFFF"/>
                      </a:solidFill>
                    </a:lnT>
                    <a:lnB w="9524">
                      <a:solidFill>
                        <a:srgbClr val="FFFFFF"/>
                      </a:solidFill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8890740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onsolas"/>
                        </a:rPr>
                        <a:t>0200 – 03FF​​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onsolas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Network Service Access Point (NSAP)​​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Adressiert einen Dienst im Netz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FFFFFF"/>
                      </a:solidFill>
                    </a:lnR>
                    <a:lnT w="9524">
                      <a:solidFill>
                        <a:srgbClr val="FFFFFF"/>
                      </a:solidFill>
                    </a:lnT>
                    <a:lnB w="9524">
                      <a:solidFill>
                        <a:srgbClr val="FFFFFF"/>
                      </a:solidFill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685320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onsolas"/>
                        </a:rPr>
                        <a:t>0400 – 1FFF​​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onsolas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/>
                        </a:rPr>
                        <a:t>Nicht zugewiesen​​</a:t>
                      </a:r>
                      <a:endParaRPr lang="de-DE" b="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de-DE" sz="1800" b="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/>
                        </a:rPr>
                        <a:t>-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FFFFFF"/>
                      </a:solidFill>
                    </a:lnR>
                    <a:lnT w="9524">
                      <a:solidFill>
                        <a:srgbClr val="FFFFFF"/>
                      </a:solidFill>
                    </a:lnT>
                    <a:lnB w="9524">
                      <a:solidFill>
                        <a:srgbClr val="FFFFFF"/>
                      </a:solidFill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4050143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onsolas"/>
                        </a:rPr>
                        <a:t>2000 – 3FFF​​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onsolas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Globaler </a:t>
                      </a:r>
                      <a:r>
                        <a:rPr lang="de-DE" sz="18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Unicast</a:t>
                      </a:r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​​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de-DE" sz="18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Aggregierbare</a:t>
                      </a:r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global gültige Adressen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FFFFFF"/>
                      </a:solidFill>
                    </a:lnR>
                    <a:lnT w="9524">
                      <a:solidFill>
                        <a:srgbClr val="FFFFFF"/>
                      </a:solidFill>
                    </a:lnT>
                    <a:lnB w="9524">
                      <a:solidFill>
                        <a:srgbClr val="FFFFFF"/>
                      </a:solidFill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575163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onsolas"/>
                        </a:rPr>
                        <a:t>4000 – FE7F​​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onsolas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/>
                        </a:rPr>
                        <a:t>Nicht zugewiesen​​</a:t>
                      </a:r>
                      <a:endParaRPr lang="de-DE" b="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de-DE" sz="1800" b="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/>
                        </a:rPr>
                        <a:t>-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FFFFFF"/>
                      </a:solidFill>
                    </a:lnR>
                    <a:lnT w="9524">
                      <a:solidFill>
                        <a:srgbClr val="FFFFFF"/>
                      </a:solidFill>
                    </a:lnT>
                    <a:lnB w="9524">
                      <a:solidFill>
                        <a:srgbClr val="FFFFFF"/>
                      </a:solidFill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0133688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onsolas"/>
                        </a:rPr>
                        <a:t>FE80 – FEBF​​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onsolas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Link-</a:t>
                      </a:r>
                      <a:r>
                        <a:rPr lang="de-DE" sz="18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local</a:t>
                      </a:r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​​ 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de-DE" sz="1800" b="0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Nur im selben Netzwerksegment gültig</a:t>
                      </a:r>
                      <a:endParaRPr lang="de-DE"/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FFFFFF"/>
                      </a:solidFill>
                    </a:lnR>
                    <a:lnT w="9524">
                      <a:solidFill>
                        <a:srgbClr val="FFFFFF"/>
                      </a:solidFill>
                    </a:lnT>
                    <a:lnB w="9524">
                      <a:solidFill>
                        <a:srgbClr val="FFFFFF"/>
                      </a:solidFill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727309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onsolas"/>
                        </a:rPr>
                        <a:t>FC00 – FCFF​​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onsolas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Unique-</a:t>
                      </a:r>
                      <a:r>
                        <a:rPr lang="de-DE" sz="1800" b="0" i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local</a:t>
                      </a:r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​​ (ULA)</a:t>
                      </a:r>
                      <a:endParaRPr lang="de-DE" sz="1200" b="0" i="0" u="none" strike="noStrike" noProof="0">
                        <a:solidFill>
                          <a:srgbClr val="D1D5DB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de-DE" sz="1800" b="0" i="0" u="none" strike="noStrike" noProof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Lokal gültige Adressen also Privatgebrauch</a:t>
                      </a:r>
                      <a:endParaRPr lang="de-DE"/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FFFFFF"/>
                      </a:solidFill>
                    </a:lnR>
                    <a:lnT w="9524">
                      <a:solidFill>
                        <a:srgbClr val="FFFFFF"/>
                      </a:solidFill>
                    </a:lnT>
                    <a:lnB w="9524">
                      <a:solidFill>
                        <a:srgbClr val="FFFFFF"/>
                      </a:solidFill>
                    </a:lnB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9320433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onsolas"/>
                        </a:rPr>
                        <a:t>FF00 – FFFF​​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onsolas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Multicast​​</a:t>
                      </a:r>
                      <a:endParaRPr lang="de-DE" b="0" i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de-DE" sz="1800" b="0" i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Spricht eine Gruppe von Geräten an</a:t>
                      </a:r>
                    </a:p>
                  </a:txBody>
                  <a:tcPr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4">
                      <a:solidFill>
                        <a:srgbClr val="FFFFFF"/>
                      </a:solidFill>
                    </a:lnR>
                    <a:lnT w="9524">
                      <a:solidFill>
                        <a:srgbClr val="FFFFFF"/>
                      </a:solidFill>
                    </a:lnT>
                    <a:lnB w="9524">
                      <a:solidFill>
                        <a:srgbClr val="FFFFFF"/>
                      </a:solidFill>
                    </a:lnB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7001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698180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D4265D-DF1A-A9C8-4CA3-5A4EC8D50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019" y="157307"/>
            <a:ext cx="11069781" cy="10781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IPv4 vs. Ipv6 Bereiche</a:t>
            </a:r>
          </a:p>
        </p:txBody>
      </p:sp>
      <p:sp>
        <p:nvSpPr>
          <p:cNvPr id="6" name="Foliennummernplatzhalter 3">
            <a:extLst>
              <a:ext uri="{FF2B5EF4-FFF2-40B4-BE49-F238E27FC236}">
                <a16:creationId xmlns:a16="http://schemas.microsoft.com/office/drawing/2014/main" id="{423ED53E-2130-20C2-C421-1E60DD66E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6807" y="6425623"/>
            <a:ext cx="476993" cy="375020"/>
          </a:xfrm>
        </p:spPr>
        <p:txBody>
          <a:bodyPr/>
          <a:lstStyle/>
          <a:p>
            <a:r>
              <a:rPr lang="en-US" sz="1800">
                <a:solidFill>
                  <a:srgbClr val="FFFFFF"/>
                </a:solidFill>
                <a:ea typeface="Calibri"/>
                <a:cs typeface="Calibri"/>
              </a:rPr>
              <a:t>8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02E29A6-9D8E-0DE1-EEA7-AD41513F3B2F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Times New Roman"/>
              <a:cs typeface="Times New Roman"/>
            </a:endParaRP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78EC9297-6080-F29E-93F0-99ECF896C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sz="2400">
                <a:cs typeface="Calibri" panose="020F0502020204030204"/>
              </a:rPr>
              <a:t>Öffentlicher IPv4-Bereich ist in 5 Klassen unterteilt:</a:t>
            </a:r>
          </a:p>
          <a:p>
            <a:pPr lvl="1"/>
            <a:r>
              <a:rPr lang="de-DE" sz="2200">
                <a:cs typeface="Calibri" panose="020F0502020204030204"/>
              </a:rPr>
              <a:t>Klasse A: 0.0.0.0 - 126.255.255.255</a:t>
            </a:r>
          </a:p>
          <a:p>
            <a:pPr lvl="1"/>
            <a:r>
              <a:rPr lang="de-DE" sz="2200">
                <a:cs typeface="Calibri" panose="020F0502020204030204"/>
              </a:rPr>
              <a:t>Klasse B: 128.0.0.0 - 191.255.255.255</a:t>
            </a:r>
          </a:p>
          <a:p>
            <a:pPr lvl="1"/>
            <a:r>
              <a:rPr lang="de-DE" sz="2200">
                <a:cs typeface="Calibri" panose="020F0502020204030204"/>
              </a:rPr>
              <a:t>Klasse C: 192.0.0.0 - 223.255.255.255</a:t>
            </a:r>
          </a:p>
          <a:p>
            <a:pPr lvl="1"/>
            <a:r>
              <a:rPr lang="de-DE" sz="2200">
                <a:cs typeface="Calibri" panose="020F0502020204030204"/>
              </a:rPr>
              <a:t>Klasse D: 224.0.0.0 - 239.255.255.255 (Multicast, nicht zuweisbar)</a:t>
            </a:r>
          </a:p>
          <a:p>
            <a:pPr lvl="1"/>
            <a:r>
              <a:rPr lang="de-DE" sz="2200">
                <a:cs typeface="Calibri" panose="020F0502020204030204"/>
              </a:rPr>
              <a:t>Klasse E: 240.0.0.0 - 255.255.255.255 (Experimentelle Nutzung, nicht zuweisbar)</a:t>
            </a:r>
          </a:p>
          <a:p>
            <a:r>
              <a:rPr lang="de-DE" sz="2400">
                <a:cs typeface="Calibri" panose="020F0502020204030204"/>
              </a:rPr>
              <a:t>IPv4 ist in Netzanteil und Hostanteil aufgeteilt, IPv6 in Präfix und Interface ID</a:t>
            </a:r>
          </a:p>
          <a:p>
            <a:endParaRPr lang="de-DE" sz="2400">
              <a:cs typeface="Calibri" panose="020F0502020204030204"/>
            </a:endParaRPr>
          </a:p>
        </p:txBody>
      </p:sp>
      <p:sp>
        <p:nvSpPr>
          <p:cNvPr id="5" name="Textfeld 8">
            <a:extLst>
              <a:ext uri="{FF2B5EF4-FFF2-40B4-BE49-F238E27FC236}">
                <a16:creationId xmlns:a16="http://schemas.microsoft.com/office/drawing/2014/main" id="{AFF4B8F7-6CC1-B104-1552-B2F5E03479D7}"/>
              </a:ext>
            </a:extLst>
          </p:cNvPr>
          <p:cNvSpPr txBox="1"/>
          <p:nvPr/>
        </p:nvSpPr>
        <p:spPr>
          <a:xfrm>
            <a:off x="11312338" y="6454587"/>
            <a:ext cx="8768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>
                <a:solidFill>
                  <a:srgbClr val="3769D4"/>
                </a:solidFill>
                <a:ea typeface="Calibri"/>
                <a:cs typeface="Calibri"/>
              </a:rPr>
              <a:t>Finn</a:t>
            </a:r>
            <a:endParaRPr lang="de-DE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68303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Breitbild</PresentationFormat>
  <Slides>8</Slides>
  <Notes>0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9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IPv4 vs. Ipv6 Bereiche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</cp:revision>
  <dcterms:created xsi:type="dcterms:W3CDTF">2023-09-26T10:28:29Z</dcterms:created>
  <dcterms:modified xsi:type="dcterms:W3CDTF">2024-01-31T22:48:22Z</dcterms:modified>
</cp:coreProperties>
</file>

<file path=docProps/thumbnail.jpeg>
</file>